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2" r:id="rId6"/>
    <p:sldId id="420" r:id="rId7"/>
    <p:sldId id="257" r:id="rId8"/>
    <p:sldId id="532" r:id="rId9"/>
    <p:sldId id="533" r:id="rId10"/>
    <p:sldId id="258" r:id="rId11"/>
    <p:sldId id="263" r:id="rId12"/>
    <p:sldId id="261" r:id="rId13"/>
    <p:sldId id="260" r:id="rId14"/>
    <p:sldId id="496" r:id="rId15"/>
    <p:sldId id="259" r:id="rId16"/>
    <p:sldId id="53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CC260-D45B-4BC1-8262-CBD78486BB56}" v="2" dt="2025-12-11T20:12:04.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3817" autoAdjust="0"/>
  </p:normalViewPr>
  <p:slideViewPr>
    <p:cSldViewPr snapToGrid="0">
      <p:cViewPr varScale="1">
        <p:scale>
          <a:sx n="85" d="100"/>
          <a:sy n="85" d="100"/>
        </p:scale>
        <p:origin x="56"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ldijk, A.H. (Ad)" userId="e83986b0-51c6-4358-b5f1-827dfb4b8990" providerId="ADAL" clId="{57D2E456-7D07-4D02-96E6-12E477264265}"/>
    <pc:docChg chg="custSel modSld">
      <pc:chgData name="Mooldijk, A.H. (Ad)" userId="e83986b0-51c6-4358-b5f1-827dfb4b8990" providerId="ADAL" clId="{57D2E456-7D07-4D02-96E6-12E477264265}" dt="2025-12-11T20:12:42.532" v="139" actId="20577"/>
      <pc:docMkLst>
        <pc:docMk/>
      </pc:docMkLst>
      <pc:sldChg chg="addSp delSp modSp mod modClrScheme chgLayout">
        <pc:chgData name="Mooldijk, A.H. (Ad)" userId="e83986b0-51c6-4358-b5f1-827dfb4b8990" providerId="ADAL" clId="{57D2E456-7D07-4D02-96E6-12E477264265}" dt="2025-12-11T20:12:42.532" v="139" actId="20577"/>
        <pc:sldMkLst>
          <pc:docMk/>
          <pc:sldMk cId="2560958869" sldId="259"/>
        </pc:sldMkLst>
        <pc:spChg chg="mod ord">
          <ac:chgData name="Mooldijk, A.H. (Ad)" userId="e83986b0-51c6-4358-b5f1-827dfb4b8990" providerId="ADAL" clId="{57D2E456-7D07-4D02-96E6-12E477264265}" dt="2025-12-11T20:07:14.627" v="19" actId="14100"/>
          <ac:spMkLst>
            <pc:docMk/>
            <pc:sldMk cId="2560958869" sldId="259"/>
            <ac:spMk id="2" creationId="{C75B2F69-3887-A074-3EFD-12F7AAA937F5}"/>
          </ac:spMkLst>
        </pc:spChg>
        <pc:spChg chg="add mod ord">
          <ac:chgData name="Mooldijk, A.H. (Ad)" userId="e83986b0-51c6-4358-b5f1-827dfb4b8990" providerId="ADAL" clId="{57D2E456-7D07-4D02-96E6-12E477264265}" dt="2025-12-11T20:12:00.311" v="119" actId="27636"/>
          <ac:spMkLst>
            <pc:docMk/>
            <pc:sldMk cId="2560958869" sldId="259"/>
            <ac:spMk id="5" creationId="{E83B1E5C-875D-B4CB-C0EF-8F37DFB86A4C}"/>
          </ac:spMkLst>
        </pc:spChg>
        <pc:spChg chg="del mod">
          <ac:chgData name="Mooldijk, A.H. (Ad)" userId="e83986b0-51c6-4358-b5f1-827dfb4b8990" providerId="ADAL" clId="{57D2E456-7D07-4D02-96E6-12E477264265}" dt="2025-12-11T20:07:35.506" v="24" actId="478"/>
          <ac:spMkLst>
            <pc:docMk/>
            <pc:sldMk cId="2560958869" sldId="259"/>
            <ac:spMk id="6" creationId="{75E28BA6-1F80-51FC-7BCD-2C5C26E1B7B1}"/>
          </ac:spMkLst>
        </pc:spChg>
        <pc:spChg chg="add mod ord">
          <ac:chgData name="Mooldijk, A.H. (Ad)" userId="e83986b0-51c6-4358-b5f1-827dfb4b8990" providerId="ADAL" clId="{57D2E456-7D07-4D02-96E6-12E477264265}" dt="2025-12-11T20:12:42.532" v="139" actId="20577"/>
          <ac:spMkLst>
            <pc:docMk/>
            <pc:sldMk cId="2560958869" sldId="259"/>
            <ac:spMk id="7" creationId="{96CF1B2F-003E-DA38-8591-577A15CAC511}"/>
          </ac:spMkLst>
        </pc:spChg>
        <pc:spChg chg="mod ord">
          <ac:chgData name="Mooldijk, A.H. (Ad)" userId="e83986b0-51c6-4358-b5f1-827dfb4b8990" providerId="ADAL" clId="{57D2E456-7D07-4D02-96E6-12E477264265}" dt="2025-12-11T20:07:05.984" v="17" actId="700"/>
          <ac:spMkLst>
            <pc:docMk/>
            <pc:sldMk cId="2560958869" sldId="259"/>
            <ac:spMk id="8" creationId="{B7CB5755-516A-A434-A7A3-4EE29B07D7E9}"/>
          </ac:spMkLst>
        </pc:spChg>
      </pc:sldChg>
    </pc:docChg>
  </pc:docChgLst>
  <pc:docChgLst>
    <pc:chgData name="Mooldijk, A.H. (Ad)" userId="e83986b0-51c6-4358-b5f1-827dfb4b8990" providerId="ADAL" clId="{F168B4DC-BDE2-426D-82B7-32B09DC459E4}"/>
    <pc:docChg chg="custSel addSld modSld">
      <pc:chgData name="Mooldijk, A.H. (Ad)" userId="e83986b0-51c6-4358-b5f1-827dfb4b8990" providerId="ADAL" clId="{F168B4DC-BDE2-426D-82B7-32B09DC459E4}" dt="2025-12-11T14:14:44.985" v="1607" actId="20577"/>
      <pc:docMkLst>
        <pc:docMk/>
      </pc:docMkLst>
      <pc:sldChg chg="modSp mod">
        <pc:chgData name="Mooldijk, A.H. (Ad)" userId="e83986b0-51c6-4358-b5f1-827dfb4b8990" providerId="ADAL" clId="{F168B4DC-BDE2-426D-82B7-32B09DC459E4}" dt="2025-11-27T10:18:32.718" v="91" actId="20577"/>
        <pc:sldMkLst>
          <pc:docMk/>
          <pc:sldMk cId="3351439039" sldId="256"/>
        </pc:sldMkLst>
        <pc:spChg chg="mod">
          <ac:chgData name="Mooldijk, A.H. (Ad)" userId="e83986b0-51c6-4358-b5f1-827dfb4b8990" providerId="ADAL" clId="{F168B4DC-BDE2-426D-82B7-32B09DC459E4}" dt="2025-11-27T10:18:32.718" v="91" actId="20577"/>
          <ac:spMkLst>
            <pc:docMk/>
            <pc:sldMk cId="3351439039" sldId="256"/>
            <ac:spMk id="2" creationId="{00000000-0000-0000-0000-000000000000}"/>
          </ac:spMkLst>
        </pc:spChg>
        <pc:spChg chg="mod">
          <ac:chgData name="Mooldijk, A.H. (Ad)" userId="e83986b0-51c6-4358-b5f1-827dfb4b8990" providerId="ADAL" clId="{F168B4DC-BDE2-426D-82B7-32B09DC459E4}" dt="2025-11-27T10:14:36.447" v="86" actId="20577"/>
          <ac:spMkLst>
            <pc:docMk/>
            <pc:sldMk cId="3351439039" sldId="256"/>
            <ac:spMk id="3" creationId="{00000000-0000-0000-0000-000000000000}"/>
          </ac:spMkLst>
        </pc:spChg>
      </pc:sldChg>
      <pc:sldChg chg="modSp mod">
        <pc:chgData name="Mooldijk, A.H. (Ad)" userId="e83986b0-51c6-4358-b5f1-827dfb4b8990" providerId="ADAL" clId="{F168B4DC-BDE2-426D-82B7-32B09DC459E4}" dt="2025-11-27T10:15:27.938" v="89" actId="20577"/>
        <pc:sldMkLst>
          <pc:docMk/>
          <pc:sldMk cId="4167537668" sldId="257"/>
        </pc:sldMkLst>
        <pc:spChg chg="mod">
          <ac:chgData name="Mooldijk, A.H. (Ad)" userId="e83986b0-51c6-4358-b5f1-827dfb4b8990" providerId="ADAL" clId="{F168B4DC-BDE2-426D-82B7-32B09DC459E4}" dt="2025-11-27T10:15:27.938" v="89" actId="20577"/>
          <ac:spMkLst>
            <pc:docMk/>
            <pc:sldMk cId="4167537668" sldId="257"/>
            <ac:spMk id="2" creationId="{75F008CF-06E0-32D0-6BA4-853470622FB0}"/>
          </ac:spMkLst>
        </pc:spChg>
      </pc:sldChg>
      <pc:sldChg chg="addSp delSp modSp mod modNotesTx">
        <pc:chgData name="Mooldijk, A.H. (Ad)" userId="e83986b0-51c6-4358-b5f1-827dfb4b8990" providerId="ADAL" clId="{F168B4DC-BDE2-426D-82B7-32B09DC459E4}" dt="2025-11-27T10:57:33.112" v="687" actId="20577"/>
        <pc:sldMkLst>
          <pc:docMk/>
          <pc:sldMk cId="3845802578" sldId="258"/>
        </pc:sldMkLst>
        <pc:spChg chg="mod">
          <ac:chgData name="Mooldijk, A.H. (Ad)" userId="e83986b0-51c6-4358-b5f1-827dfb4b8990" providerId="ADAL" clId="{F168B4DC-BDE2-426D-82B7-32B09DC459E4}" dt="2025-11-27T10:48:15.381" v="291" actId="20577"/>
          <ac:spMkLst>
            <pc:docMk/>
            <pc:sldMk cId="3845802578" sldId="258"/>
            <ac:spMk id="2" creationId="{46E48EBE-FC5F-7FCA-4370-FF9FFD0A1030}"/>
          </ac:spMkLst>
        </pc:spChg>
        <pc:picChg chg="add mod modCrop">
          <ac:chgData name="Mooldijk, A.H. (Ad)" userId="e83986b0-51c6-4358-b5f1-827dfb4b8990" providerId="ADAL" clId="{F168B4DC-BDE2-426D-82B7-32B09DC459E4}" dt="2025-11-27T10:46:46.074" v="281" actId="1036"/>
          <ac:picMkLst>
            <pc:docMk/>
            <pc:sldMk cId="3845802578" sldId="258"/>
            <ac:picMk id="10" creationId="{4A78A8EF-E81D-0DE3-6C25-F98940E2C155}"/>
          </ac:picMkLst>
        </pc:picChg>
        <pc:picChg chg="add mod">
          <ac:chgData name="Mooldijk, A.H. (Ad)" userId="e83986b0-51c6-4358-b5f1-827dfb4b8990" providerId="ADAL" clId="{F168B4DC-BDE2-426D-82B7-32B09DC459E4}" dt="2025-11-27T10:46:39.724" v="262" actId="1038"/>
          <ac:picMkLst>
            <pc:docMk/>
            <pc:sldMk cId="3845802578" sldId="258"/>
            <ac:picMk id="12" creationId="{E17F5DB9-816D-AED8-6250-9E49E1C0240D}"/>
          </ac:picMkLst>
        </pc:picChg>
      </pc:sldChg>
      <pc:sldChg chg="delSp modSp mod">
        <pc:chgData name="Mooldijk, A.H. (Ad)" userId="e83986b0-51c6-4358-b5f1-827dfb4b8990" providerId="ADAL" clId="{F168B4DC-BDE2-426D-82B7-32B09DC459E4}" dt="2025-12-11T14:14:44.985" v="1607" actId="20577"/>
        <pc:sldMkLst>
          <pc:docMk/>
          <pc:sldMk cId="2560958869" sldId="259"/>
        </pc:sldMkLst>
        <pc:spChg chg="mod">
          <ac:chgData name="Mooldijk, A.H. (Ad)" userId="e83986b0-51c6-4358-b5f1-827dfb4b8990" providerId="ADAL" clId="{F168B4DC-BDE2-426D-82B7-32B09DC459E4}" dt="2025-12-11T14:14:44.985" v="1607" actId="20577"/>
          <ac:spMkLst>
            <pc:docMk/>
            <pc:sldMk cId="2560958869" sldId="259"/>
            <ac:spMk id="6" creationId="{75E28BA6-1F80-51FC-7BCD-2C5C26E1B7B1}"/>
          </ac:spMkLst>
        </pc:spChg>
      </pc:sldChg>
      <pc:sldChg chg="delSp modSp mod">
        <pc:chgData name="Mooldijk, A.H. (Ad)" userId="e83986b0-51c6-4358-b5f1-827dfb4b8990" providerId="ADAL" clId="{F168B4DC-BDE2-426D-82B7-32B09DC459E4}" dt="2025-11-27T10:33:52.822" v="100"/>
        <pc:sldMkLst>
          <pc:docMk/>
          <pc:sldMk cId="646573065" sldId="262"/>
        </pc:sldMkLst>
        <pc:spChg chg="mod">
          <ac:chgData name="Mooldijk, A.H. (Ad)" userId="e83986b0-51c6-4358-b5f1-827dfb4b8990" providerId="ADAL" clId="{F168B4DC-BDE2-426D-82B7-32B09DC459E4}" dt="2025-11-27T10:33:52.822" v="100"/>
          <ac:spMkLst>
            <pc:docMk/>
            <pc:sldMk cId="646573065" sldId="262"/>
            <ac:spMk id="6" creationId="{D9CD4F17-53FB-BA39-1E82-AE457A079098}"/>
          </ac:spMkLst>
        </pc:spChg>
      </pc:sldChg>
      <pc:sldChg chg="addSp delSp modSp mod modNotesTx">
        <pc:chgData name="Mooldijk, A.H. (Ad)" userId="e83986b0-51c6-4358-b5f1-827dfb4b8990" providerId="ADAL" clId="{F168B4DC-BDE2-426D-82B7-32B09DC459E4}" dt="2025-11-27T11:07:02.674" v="1106" actId="20577"/>
        <pc:sldMkLst>
          <pc:docMk/>
          <pc:sldMk cId="316531637" sldId="263"/>
        </pc:sldMkLst>
        <pc:spChg chg="mod">
          <ac:chgData name="Mooldijk, A.H. (Ad)" userId="e83986b0-51c6-4358-b5f1-827dfb4b8990" providerId="ADAL" clId="{F168B4DC-BDE2-426D-82B7-32B09DC459E4}" dt="2025-11-27T10:48:33.246" v="306" actId="20577"/>
          <ac:spMkLst>
            <pc:docMk/>
            <pc:sldMk cId="316531637" sldId="263"/>
            <ac:spMk id="10" creationId="{4CE65A26-E164-6053-7A48-AF0503D531CD}"/>
          </ac:spMkLst>
        </pc:spChg>
        <pc:spChg chg="ord">
          <ac:chgData name="Mooldijk, A.H. (Ad)" userId="e83986b0-51c6-4358-b5f1-827dfb4b8990" providerId="ADAL" clId="{F168B4DC-BDE2-426D-82B7-32B09DC459E4}" dt="2025-11-27T11:04:25.352" v="869" actId="166"/>
          <ac:spMkLst>
            <pc:docMk/>
            <pc:sldMk cId="316531637" sldId="263"/>
            <ac:spMk id="12" creationId="{252C43A5-46DE-CA49-3CA3-FC6172F3154E}"/>
          </ac:spMkLst>
        </pc:spChg>
        <pc:picChg chg="add mod">
          <ac:chgData name="Mooldijk, A.H. (Ad)" userId="e83986b0-51c6-4358-b5f1-827dfb4b8990" providerId="ADAL" clId="{F168B4DC-BDE2-426D-82B7-32B09DC459E4}" dt="2025-11-27T11:04:42.090" v="871" actId="1037"/>
          <ac:picMkLst>
            <pc:docMk/>
            <pc:sldMk cId="316531637" sldId="263"/>
            <ac:picMk id="13" creationId="{E32C624C-DB44-1E0B-789D-2ADD989A7113}"/>
          </ac:picMkLst>
        </pc:picChg>
        <pc:picChg chg="add mod">
          <ac:chgData name="Mooldijk, A.H. (Ad)" userId="e83986b0-51c6-4358-b5f1-827dfb4b8990" providerId="ADAL" clId="{F168B4DC-BDE2-426D-82B7-32B09DC459E4}" dt="2025-11-27T11:04:48.018" v="885" actId="1035"/>
          <ac:picMkLst>
            <pc:docMk/>
            <pc:sldMk cId="316531637" sldId="263"/>
            <ac:picMk id="15" creationId="{6967A650-362D-A95C-51E4-3016FAEAF682}"/>
          </ac:picMkLst>
        </pc:picChg>
        <pc:picChg chg="add mod">
          <ac:chgData name="Mooldijk, A.H. (Ad)" userId="e83986b0-51c6-4358-b5f1-827dfb4b8990" providerId="ADAL" clId="{F168B4DC-BDE2-426D-82B7-32B09DC459E4}" dt="2025-11-27T11:04:20.062" v="868" actId="14100"/>
          <ac:picMkLst>
            <pc:docMk/>
            <pc:sldMk cId="316531637" sldId="263"/>
            <ac:picMk id="17" creationId="{801A33EF-216C-B9D8-EC43-2508224A84EE}"/>
          </ac:picMkLst>
        </pc:picChg>
      </pc:sldChg>
      <pc:sldChg chg="addSp delSp modSp new mod">
        <pc:chgData name="Mooldijk, A.H. (Ad)" userId="e83986b0-51c6-4358-b5f1-827dfb4b8990" providerId="ADAL" clId="{F168B4DC-BDE2-426D-82B7-32B09DC459E4}" dt="2025-11-27T10:40:47.643" v="213" actId="167"/>
        <pc:sldMkLst>
          <pc:docMk/>
          <pc:sldMk cId="917199921" sldId="532"/>
        </pc:sldMkLst>
        <pc:spChg chg="mod">
          <ac:chgData name="Mooldijk, A.H. (Ad)" userId="e83986b0-51c6-4358-b5f1-827dfb4b8990" providerId="ADAL" clId="{F168B4DC-BDE2-426D-82B7-32B09DC459E4}" dt="2025-11-27T10:38:09.707" v="127" actId="14100"/>
          <ac:spMkLst>
            <pc:docMk/>
            <pc:sldMk cId="917199921" sldId="532"/>
            <ac:spMk id="2" creationId="{11E0D525-56B8-08E9-5656-F79CD70F8E73}"/>
          </ac:spMkLst>
        </pc:spChg>
        <pc:picChg chg="add mod ord">
          <ac:chgData name="Mooldijk, A.H. (Ad)" userId="e83986b0-51c6-4358-b5f1-827dfb4b8990" providerId="ADAL" clId="{F168B4DC-BDE2-426D-82B7-32B09DC459E4}" dt="2025-11-27T10:40:47.643" v="213" actId="167"/>
          <ac:picMkLst>
            <pc:docMk/>
            <pc:sldMk cId="917199921" sldId="532"/>
            <ac:picMk id="5" creationId="{ACFFFED3-2E28-C97A-4D69-93F49E8E995F}"/>
          </ac:picMkLst>
        </pc:picChg>
        <pc:picChg chg="add mod">
          <ac:chgData name="Mooldijk, A.H. (Ad)" userId="e83986b0-51c6-4358-b5f1-827dfb4b8990" providerId="ADAL" clId="{F168B4DC-BDE2-426D-82B7-32B09DC459E4}" dt="2025-11-27T10:37:45.968" v="103"/>
          <ac:picMkLst>
            <pc:docMk/>
            <pc:sldMk cId="917199921" sldId="532"/>
            <ac:picMk id="6" creationId="{559A2C46-729E-DC26-D12E-32F3692BD0AC}"/>
          </ac:picMkLst>
        </pc:picChg>
        <pc:picChg chg="add mod">
          <ac:chgData name="Mooldijk, A.H. (Ad)" userId="e83986b0-51c6-4358-b5f1-827dfb4b8990" providerId="ADAL" clId="{F168B4DC-BDE2-426D-82B7-32B09DC459E4}" dt="2025-11-27T10:40:44.211" v="212" actId="14100"/>
          <ac:picMkLst>
            <pc:docMk/>
            <pc:sldMk cId="917199921" sldId="532"/>
            <ac:picMk id="9" creationId="{7141E644-D03D-A84C-681E-BE7E9A116931}"/>
          </ac:picMkLst>
        </pc:picChg>
        <pc:cxnChg chg="add mod">
          <ac:chgData name="Mooldijk, A.H. (Ad)" userId="e83986b0-51c6-4358-b5f1-827dfb4b8990" providerId="ADAL" clId="{F168B4DC-BDE2-426D-82B7-32B09DC459E4}" dt="2025-11-27T10:37:45.968" v="103"/>
          <ac:cxnSpMkLst>
            <pc:docMk/>
            <pc:sldMk cId="917199921" sldId="532"/>
            <ac:cxnSpMk id="7" creationId="{2ECC5412-5CFD-6313-9CCE-273187ED3ED4}"/>
          </ac:cxnSpMkLst>
        </pc:cxnChg>
      </pc:sldChg>
      <pc:sldChg chg="addSp delSp modSp new mod modNotesTx">
        <pc:chgData name="Mooldijk, A.H. (Ad)" userId="e83986b0-51c6-4358-b5f1-827dfb4b8990" providerId="ADAL" clId="{F168B4DC-BDE2-426D-82B7-32B09DC459E4}" dt="2025-11-27T11:15:03.138" v="1454" actId="6549"/>
        <pc:sldMkLst>
          <pc:docMk/>
          <pc:sldMk cId="3633329227" sldId="533"/>
        </pc:sldMkLst>
        <pc:spChg chg="mod">
          <ac:chgData name="Mooldijk, A.H. (Ad)" userId="e83986b0-51c6-4358-b5f1-827dfb4b8990" providerId="ADAL" clId="{F168B4DC-BDE2-426D-82B7-32B09DC459E4}" dt="2025-11-27T11:15:03.138" v="1454" actId="6549"/>
          <ac:spMkLst>
            <pc:docMk/>
            <pc:sldMk cId="3633329227" sldId="533"/>
            <ac:spMk id="2" creationId="{12DD5FFF-3410-BDF5-B2C1-67FB21C4FCC4}"/>
          </ac:spMkLst>
        </pc:spChg>
        <pc:picChg chg="add mod">
          <ac:chgData name="Mooldijk, A.H. (Ad)" userId="e83986b0-51c6-4358-b5f1-827dfb4b8990" providerId="ADAL" clId="{F168B4DC-BDE2-426D-82B7-32B09DC459E4}" dt="2025-11-27T11:09:46.895" v="1108"/>
          <ac:picMkLst>
            <pc:docMk/>
            <pc:sldMk cId="3633329227" sldId="533"/>
            <ac:picMk id="4" creationId="{00A75256-B314-BB32-30F6-8138421968EF}"/>
          </ac:picMkLst>
        </pc:picChg>
        <pc:picChg chg="add mod">
          <ac:chgData name="Mooldijk, A.H. (Ad)" userId="e83986b0-51c6-4358-b5f1-827dfb4b8990" providerId="ADAL" clId="{F168B4DC-BDE2-426D-82B7-32B09DC459E4}" dt="2025-11-27T11:10:43.057" v="1126" actId="1076"/>
          <ac:picMkLst>
            <pc:docMk/>
            <pc:sldMk cId="3633329227" sldId="533"/>
            <ac:picMk id="7" creationId="{3367737B-C066-99D5-2113-4816D7F2355E}"/>
          </ac:picMkLst>
        </pc:picChg>
        <pc:picChg chg="add mod">
          <ac:chgData name="Mooldijk, A.H. (Ad)" userId="e83986b0-51c6-4358-b5f1-827dfb4b8990" providerId="ADAL" clId="{F168B4DC-BDE2-426D-82B7-32B09DC459E4}" dt="2025-11-27T11:11:45.004" v="1128" actId="1076"/>
          <ac:picMkLst>
            <pc:docMk/>
            <pc:sldMk cId="3633329227" sldId="533"/>
            <ac:picMk id="9" creationId="{9F9E8F6C-24E0-D92C-2CE7-06B424FB7A62}"/>
          </ac:picMkLst>
        </pc:picChg>
        <pc:cxnChg chg="add mod">
          <ac:chgData name="Mooldijk, A.H. (Ad)" userId="e83986b0-51c6-4358-b5f1-827dfb4b8990" providerId="ADAL" clId="{F168B4DC-BDE2-426D-82B7-32B09DC459E4}" dt="2025-11-27T11:09:46.895" v="1108"/>
          <ac:cxnSpMkLst>
            <pc:docMk/>
            <pc:sldMk cId="3633329227" sldId="533"/>
            <ac:cxnSpMk id="5" creationId="{15585D60-ECB4-3F79-F80B-3779CCDEFE6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3FC86-51EA-4120-B837-945889ED320B}" type="datetimeFigureOut">
              <a:rPr lang="nl-NL" smtClean="0"/>
              <a:t>11-12-2025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A51D6-DD3A-47F9-9845-23D36C3FE255}" type="slidenum">
              <a:rPr lang="nl-NL" smtClean="0"/>
              <a:t>‹nr.›</a:t>
            </a:fld>
            <a:endParaRPr lang="nl-NL"/>
          </a:p>
        </p:txBody>
      </p:sp>
    </p:spTree>
    <p:extLst>
      <p:ext uri="{BB962C8B-B14F-4D97-AF65-F5344CB8AC3E}">
        <p14:creationId xmlns:p14="http://schemas.microsoft.com/office/powerpoint/2010/main" val="12756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het vmbo wordt duielijk ook over modellen gesproken. </a:t>
            </a:r>
          </a:p>
          <a:p>
            <a:r>
              <a:rPr lang="nl-NL" dirty="0"/>
              <a:t>Dat betreft wat betreft dynamische modellen dan bestaande modellen, waarbij niet direct op het model zelf wordt ingegaan als wel dat deze meer als simulatie gebruikt wordt.</a:t>
            </a:r>
          </a:p>
          <a:p>
            <a:r>
              <a:rPr lang="nl-NL" dirty="0"/>
              <a:t>De combi van modellen en meten komt wel duidelijk naar voren.</a:t>
            </a:r>
          </a:p>
        </p:txBody>
      </p:sp>
      <p:sp>
        <p:nvSpPr>
          <p:cNvPr id="4" name="Slide Number Placeholder 3"/>
          <p:cNvSpPr>
            <a:spLocks noGrp="1"/>
          </p:cNvSpPr>
          <p:nvPr>
            <p:ph type="sldNum" sz="quarter" idx="5"/>
          </p:nvPr>
        </p:nvSpPr>
        <p:spPr/>
        <p:txBody>
          <a:bodyPr/>
          <a:lstStyle/>
          <a:p>
            <a:fld id="{2A3A51D6-DD3A-47F9-9845-23D36C3FE255}" type="slidenum">
              <a:rPr lang="nl-NL" smtClean="0"/>
              <a:t>6</a:t>
            </a:fld>
            <a:endParaRPr lang="nl-NL"/>
          </a:p>
        </p:txBody>
      </p:sp>
    </p:spTree>
    <p:extLst>
      <p:ext uri="{BB962C8B-B14F-4D97-AF65-F5344CB8AC3E}">
        <p14:creationId xmlns:p14="http://schemas.microsoft.com/office/powerpoint/2010/main" val="307527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Eindtermen 5 tm 9 geven duidelijk ook het idee van modellen in de mechanica. Dat is dan meer algemeen, gegeven dat veel natuurkunde in feite modelleren van de werkelijkheid is.</a:t>
            </a:r>
          </a:p>
          <a:p>
            <a:r>
              <a:rPr lang="nl-NL" dirty="0"/>
              <a:t>34 en 39 zijn voorbeelden waar meer specifiek dynamische modellen worden genoemd.</a:t>
            </a:r>
          </a:p>
          <a:p>
            <a:r>
              <a:rPr lang="nl-NL" dirty="0"/>
              <a:t>Wat betreft modelleren, dat zal zeer beperkt zijn, met bijvoorbeeld een beetje aanpassen van een bestaand model.</a:t>
            </a:r>
          </a:p>
        </p:txBody>
      </p:sp>
      <p:sp>
        <p:nvSpPr>
          <p:cNvPr id="4" name="Slide Number Placeholder 3"/>
          <p:cNvSpPr>
            <a:spLocks noGrp="1"/>
          </p:cNvSpPr>
          <p:nvPr>
            <p:ph type="sldNum" sz="quarter" idx="5"/>
          </p:nvPr>
        </p:nvSpPr>
        <p:spPr/>
        <p:txBody>
          <a:bodyPr/>
          <a:lstStyle/>
          <a:p>
            <a:fld id="{2A3A51D6-DD3A-47F9-9845-23D36C3FE255}" type="slidenum">
              <a:rPr lang="nl-NL" smtClean="0"/>
              <a:t>7</a:t>
            </a:fld>
            <a:endParaRPr lang="nl-NL"/>
          </a:p>
        </p:txBody>
      </p:sp>
    </p:spTree>
    <p:extLst>
      <p:ext uri="{BB962C8B-B14F-4D97-AF65-F5344CB8AC3E}">
        <p14:creationId xmlns:p14="http://schemas.microsoft.com/office/powerpoint/2010/main" val="391749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Ook hier worden modellen meer in het algemeen genoemd in bijvoorbeeld eindtermen 5 tm 8 maar bijna in elke eindterm van domein B (concepten).</a:t>
            </a:r>
          </a:p>
          <a:p>
            <a:r>
              <a:rPr lang="nl-NL" dirty="0"/>
              <a:t>Met eindterm 35 is het duidelijk dat er in het vwo meer gevraagd wordt wat betreft modelleren!</a:t>
            </a:r>
          </a:p>
          <a:p>
            <a:r>
              <a:rPr lang="nl-NL" dirty="0"/>
              <a:t>Echter wordt ook het gebruik van modellen duidelijk aangegeven, al is dat niet alleen dynamische modellen.</a:t>
            </a:r>
          </a:p>
          <a:p>
            <a:endParaRPr lang="nl-NL" dirty="0"/>
          </a:p>
        </p:txBody>
      </p:sp>
      <p:sp>
        <p:nvSpPr>
          <p:cNvPr id="4" name="Slide Number Placeholder 3"/>
          <p:cNvSpPr>
            <a:spLocks noGrp="1"/>
          </p:cNvSpPr>
          <p:nvPr>
            <p:ph type="sldNum" sz="quarter" idx="5"/>
          </p:nvPr>
        </p:nvSpPr>
        <p:spPr/>
        <p:txBody>
          <a:bodyPr/>
          <a:lstStyle/>
          <a:p>
            <a:fld id="{2A3A51D6-DD3A-47F9-9845-23D36C3FE255}" type="slidenum">
              <a:rPr lang="nl-NL" smtClean="0"/>
              <a:t>8</a:t>
            </a:fld>
            <a:endParaRPr lang="nl-NL"/>
          </a:p>
        </p:txBody>
      </p:sp>
    </p:spTree>
    <p:extLst>
      <p:ext uri="{BB962C8B-B14F-4D97-AF65-F5344CB8AC3E}">
        <p14:creationId xmlns:p14="http://schemas.microsoft.com/office/powerpoint/2010/main" val="155303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A3A51D6-DD3A-47F9-9845-23D36C3FE255}" type="slidenum">
              <a:rPr lang="nl-NL" smtClean="0"/>
              <a:t>9</a:t>
            </a:fld>
            <a:endParaRPr lang="nl-NL"/>
          </a:p>
        </p:txBody>
      </p:sp>
    </p:spTree>
    <p:extLst>
      <p:ext uri="{BB962C8B-B14F-4D97-AF65-F5344CB8AC3E}">
        <p14:creationId xmlns:p14="http://schemas.microsoft.com/office/powerpoint/2010/main" val="367736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A3A51D6-DD3A-47F9-9845-23D36C3FE255}" type="slidenum">
              <a:rPr lang="nl-NL" smtClean="0"/>
              <a:t>12</a:t>
            </a:fld>
            <a:endParaRPr lang="nl-NL"/>
          </a:p>
        </p:txBody>
      </p:sp>
    </p:spTree>
    <p:extLst>
      <p:ext uri="{BB962C8B-B14F-4D97-AF65-F5344CB8AC3E}">
        <p14:creationId xmlns:p14="http://schemas.microsoft.com/office/powerpoint/2010/main" val="397300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11.12.2025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11.12.2025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11.12.2025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ma-science.nl/biolog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ma-science.nl/compex/compex-natuurkun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solidFill>
                  <a:srgbClr val="000000"/>
                </a:solidFill>
                <a:latin typeface="Aptos Display"/>
                <a:ea typeface="Calibri"/>
                <a:cs typeface="Calibri"/>
              </a:rPr>
              <a:t>Modellen en modelleren in de (concept) examenprogramma‘s</a:t>
            </a:r>
          </a:p>
        </p:txBody>
      </p:sp>
      <p:sp>
        <p:nvSpPr>
          <p:cNvPr id="3" name="Ondertitel 2"/>
          <p:cNvSpPr>
            <a:spLocks noGrp="1"/>
          </p:cNvSpPr>
          <p:nvPr>
            <p:ph type="subTitle" idx="1"/>
          </p:nvPr>
        </p:nvSpPr>
        <p:spPr/>
        <p:txBody>
          <a:bodyPr vert="horz" lIns="91440" tIns="45720" rIns="91440" bIns="45720" rtlCol="0" anchor="t">
            <a:normAutofit/>
          </a:bodyPr>
          <a:lstStyle/>
          <a:p>
            <a:r>
              <a:rPr lang="de-DE" dirty="0"/>
              <a:t>Ad Mooldijk</a:t>
            </a:r>
          </a:p>
          <a:p>
            <a:r>
              <a:rPr lang="de-DE" dirty="0"/>
              <a:t>Henriette Klein-Bluemink</a:t>
            </a:r>
          </a:p>
        </p:txBody>
      </p:sp>
      <p:pic>
        <p:nvPicPr>
          <p:cNvPr id="1026" name="Picture 2">
            <a:extLst>
              <a:ext uri="{FF2B5EF4-FFF2-40B4-BE49-F238E27FC236}">
                <a16:creationId xmlns:a16="http://schemas.microsoft.com/office/drawing/2014/main" id="{95273FFA-8D4D-9443-CADA-1D62597A9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7" y="5257800"/>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2CD3A-7A35-3525-DA0B-68D4803F037C}"/>
              </a:ext>
            </a:extLst>
          </p:cNvPr>
          <p:cNvPicPr>
            <a:picLocks noChangeAspect="1"/>
          </p:cNvPicPr>
          <p:nvPr/>
        </p:nvPicPr>
        <p:blipFill>
          <a:blip r:embed="rId2"/>
          <a:stretch>
            <a:fillRect/>
          </a:stretch>
        </p:blipFill>
        <p:spPr>
          <a:xfrm>
            <a:off x="628577" y="0"/>
            <a:ext cx="10934845" cy="6858000"/>
          </a:xfrm>
          <a:prstGeom prst="rect">
            <a:avLst/>
          </a:prstGeom>
        </p:spPr>
      </p:pic>
      <p:sp>
        <p:nvSpPr>
          <p:cNvPr id="6" name="Oval 5">
            <a:extLst>
              <a:ext uri="{FF2B5EF4-FFF2-40B4-BE49-F238E27FC236}">
                <a16:creationId xmlns:a16="http://schemas.microsoft.com/office/drawing/2014/main" id="{1DBE30CA-674E-341C-76D7-D3B32F099883}"/>
              </a:ext>
            </a:extLst>
          </p:cNvPr>
          <p:cNvSpPr/>
          <p:nvPr/>
        </p:nvSpPr>
        <p:spPr>
          <a:xfrm>
            <a:off x="2712120" y="236824"/>
            <a:ext cx="320512" cy="38649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Straight Arrow Connector 7">
            <a:extLst>
              <a:ext uri="{FF2B5EF4-FFF2-40B4-BE49-F238E27FC236}">
                <a16:creationId xmlns:a16="http://schemas.microsoft.com/office/drawing/2014/main" id="{35B7CC42-D53E-97E9-35FC-09D5A641B764}"/>
              </a:ext>
            </a:extLst>
          </p:cNvPr>
          <p:cNvCxnSpPr>
            <a:cxnSpLocks/>
          </p:cNvCxnSpPr>
          <p:nvPr/>
        </p:nvCxnSpPr>
        <p:spPr>
          <a:xfrm flipV="1">
            <a:off x="4079419" y="703535"/>
            <a:ext cx="320512" cy="50904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2" name="Picture 2">
            <a:extLst>
              <a:ext uri="{FF2B5EF4-FFF2-40B4-BE49-F238E27FC236}">
                <a16:creationId xmlns:a16="http://schemas.microsoft.com/office/drawing/2014/main" id="{223C1A8C-9C5F-25DF-82EF-F5A8186EA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77B22AE2-B5BC-DBB2-656E-5F84C146B883}"/>
              </a:ext>
            </a:extLst>
          </p:cNvPr>
          <p:cNvCxnSpPr/>
          <p:nvPr/>
        </p:nvCxnSpPr>
        <p:spPr>
          <a:xfrm flipV="1">
            <a:off x="927290" y="523837"/>
            <a:ext cx="66675" cy="434222"/>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32133C8-73E2-A4CD-F172-E2D99FE6574E}"/>
              </a:ext>
            </a:extLst>
          </p:cNvPr>
          <p:cNvCxnSpPr>
            <a:cxnSpLocks/>
          </p:cNvCxnSpPr>
          <p:nvPr/>
        </p:nvCxnSpPr>
        <p:spPr>
          <a:xfrm flipH="1" flipV="1">
            <a:off x="1359354" y="537328"/>
            <a:ext cx="812346" cy="940408"/>
          </a:xfrm>
          <a:prstGeom prst="straightConnector1">
            <a:avLst/>
          </a:prstGeom>
          <a:ln w="762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DF90B27-8329-BDDE-4063-8684EDCAD865}"/>
              </a:ext>
            </a:extLst>
          </p:cNvPr>
          <p:cNvCxnSpPr/>
          <p:nvPr/>
        </p:nvCxnSpPr>
        <p:spPr>
          <a:xfrm flipV="1">
            <a:off x="829880" y="3905561"/>
            <a:ext cx="164085" cy="742950"/>
          </a:xfrm>
          <a:prstGeom prst="straightConnector1">
            <a:avLst/>
          </a:prstGeom>
          <a:ln w="762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DBD1A837-8C4B-BEE8-095F-1B24DD801A0C}"/>
              </a:ext>
            </a:extLst>
          </p:cNvPr>
          <p:cNvSpPr/>
          <p:nvPr/>
        </p:nvSpPr>
        <p:spPr>
          <a:xfrm>
            <a:off x="4691844" y="1027906"/>
            <a:ext cx="3152775" cy="2877655"/>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a:extLst>
              <a:ext uri="{FF2B5EF4-FFF2-40B4-BE49-F238E27FC236}">
                <a16:creationId xmlns:a16="http://schemas.microsoft.com/office/drawing/2014/main" id="{49FEF10E-EB73-21BA-32D9-44B3D37FC933}"/>
              </a:ext>
            </a:extLst>
          </p:cNvPr>
          <p:cNvPicPr>
            <a:picLocks noChangeAspect="1"/>
          </p:cNvPicPr>
          <p:nvPr/>
        </p:nvPicPr>
        <p:blipFill>
          <a:blip r:embed="rId4"/>
          <a:stretch>
            <a:fillRect/>
          </a:stretch>
        </p:blipFill>
        <p:spPr>
          <a:xfrm>
            <a:off x="8220214" y="2735593"/>
            <a:ext cx="3087523" cy="2675497"/>
          </a:xfrm>
          <a:prstGeom prst="rect">
            <a:avLst/>
          </a:prstGeom>
        </p:spPr>
      </p:pic>
      <p:cxnSp>
        <p:nvCxnSpPr>
          <p:cNvPr id="10" name="Straight Arrow Connector 9">
            <a:extLst>
              <a:ext uri="{FF2B5EF4-FFF2-40B4-BE49-F238E27FC236}">
                <a16:creationId xmlns:a16="http://schemas.microsoft.com/office/drawing/2014/main" id="{6995C404-523F-D8A5-8588-48DA5FCADC74}"/>
              </a:ext>
            </a:extLst>
          </p:cNvPr>
          <p:cNvCxnSpPr/>
          <p:nvPr/>
        </p:nvCxnSpPr>
        <p:spPr>
          <a:xfrm flipV="1">
            <a:off x="8678636" y="4816929"/>
            <a:ext cx="1004207" cy="514350"/>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5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27660-07F4-2517-335E-46C8400CF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A1A63-8D0E-D855-1E12-8CD5A91D4AE1}"/>
              </a:ext>
            </a:extLst>
          </p:cNvPr>
          <p:cNvSpPr>
            <a:spLocks noGrp="1"/>
          </p:cNvSpPr>
          <p:nvPr>
            <p:ph type="title"/>
          </p:nvPr>
        </p:nvSpPr>
        <p:spPr>
          <a:xfrm>
            <a:off x="2063750" y="365126"/>
            <a:ext cx="9290049" cy="1115332"/>
          </a:xfrm>
        </p:spPr>
        <p:txBody>
          <a:bodyPr/>
          <a:lstStyle/>
          <a:p>
            <a:r>
              <a:rPr lang="nl-NL" dirty="0"/>
              <a:t>Model onderdelen</a:t>
            </a:r>
          </a:p>
        </p:txBody>
      </p:sp>
      <p:pic>
        <p:nvPicPr>
          <p:cNvPr id="8" name="Content Placeholder 7">
            <a:extLst>
              <a:ext uri="{FF2B5EF4-FFF2-40B4-BE49-F238E27FC236}">
                <a16:creationId xmlns:a16="http://schemas.microsoft.com/office/drawing/2014/main" id="{46BC1C27-E775-779B-C661-5D507DBB9AC5}"/>
              </a:ext>
            </a:extLst>
          </p:cNvPr>
          <p:cNvPicPr>
            <a:picLocks noGrp="1" noChangeAspect="1"/>
          </p:cNvPicPr>
          <p:nvPr>
            <p:ph idx="1"/>
          </p:nvPr>
        </p:nvPicPr>
        <p:blipFill>
          <a:blip r:embed="rId2"/>
          <a:stretch>
            <a:fillRect/>
          </a:stretch>
        </p:blipFill>
        <p:spPr>
          <a:xfrm>
            <a:off x="2214312" y="1839613"/>
            <a:ext cx="7878559" cy="4351338"/>
          </a:xfrm>
          <a:prstGeom prst="rect">
            <a:avLst/>
          </a:prstGeom>
        </p:spPr>
      </p:pic>
      <p:pic>
        <p:nvPicPr>
          <p:cNvPr id="4" name="Picture 2">
            <a:extLst>
              <a:ext uri="{FF2B5EF4-FFF2-40B4-BE49-F238E27FC236}">
                <a16:creationId xmlns:a16="http://schemas.microsoft.com/office/drawing/2014/main" id="{E4553F56-A6A3-5B1D-2167-0D65141B6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72F2B4EB-AF02-71AD-0AE8-F6000A2535C0}"/>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1">
            <a:extLst>
              <a:ext uri="{FF2B5EF4-FFF2-40B4-BE49-F238E27FC236}">
                <a16:creationId xmlns:a16="http://schemas.microsoft.com/office/drawing/2014/main" id="{62DACA9E-2FB0-AC60-EBDB-AAA0CBA73A3F}"/>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11" name="Picture 10">
            <a:extLst>
              <a:ext uri="{FF2B5EF4-FFF2-40B4-BE49-F238E27FC236}">
                <a16:creationId xmlns:a16="http://schemas.microsoft.com/office/drawing/2014/main" id="{2EB637C0-77F0-A4FB-861F-A5078A8EB727}"/>
              </a:ext>
            </a:extLst>
          </p:cNvPr>
          <p:cNvPicPr>
            <a:picLocks noChangeAspect="1"/>
          </p:cNvPicPr>
          <p:nvPr/>
        </p:nvPicPr>
        <p:blipFill>
          <a:blip r:embed="rId4">
            <a:extLst>
              <a:ext uri="{BEBA8EAE-BF5A-486C-A8C5-ECC9F3942E4B}">
                <a14:imgProps xmlns:a14="http://schemas.microsoft.com/office/drawing/2010/main">
                  <a14:imgLayer r:embed="rId5">
                    <a14:imgEffect>
                      <a14:artisticFilmGrain trans="18000" grainSize="31"/>
                    </a14:imgEffect>
                  </a14:imgLayer>
                </a14:imgProps>
              </a:ext>
            </a:extLst>
          </a:blip>
          <a:stretch>
            <a:fillRect/>
          </a:stretch>
        </p:blipFill>
        <p:spPr>
          <a:xfrm>
            <a:off x="2830290" y="2137961"/>
            <a:ext cx="3153215" cy="885949"/>
          </a:xfrm>
          <a:prstGeom prst="rect">
            <a:avLst/>
          </a:prstGeom>
          <a:solidFill>
            <a:srgbClr val="FFC000"/>
          </a:solidFill>
          <a:ln>
            <a:noFill/>
          </a:ln>
        </p:spPr>
      </p:pic>
      <p:sp>
        <p:nvSpPr>
          <p:cNvPr id="12" name="TextBox 11">
            <a:extLst>
              <a:ext uri="{FF2B5EF4-FFF2-40B4-BE49-F238E27FC236}">
                <a16:creationId xmlns:a16="http://schemas.microsoft.com/office/drawing/2014/main" id="{243BB16A-ABD6-32FF-59F6-0D5A03FFF18C}"/>
              </a:ext>
            </a:extLst>
          </p:cNvPr>
          <p:cNvSpPr txBox="1"/>
          <p:nvPr/>
        </p:nvSpPr>
        <p:spPr>
          <a:xfrm>
            <a:off x="4848671" y="5897325"/>
            <a:ext cx="2171700" cy="369332"/>
          </a:xfrm>
          <a:prstGeom prst="rect">
            <a:avLst/>
          </a:prstGeom>
          <a:noFill/>
        </p:spPr>
        <p:txBody>
          <a:bodyPr wrap="square" rtlCol="0">
            <a:spAutoFit/>
          </a:bodyPr>
          <a:lstStyle/>
          <a:p>
            <a:r>
              <a:rPr lang="nl-NL" dirty="0">
                <a:highlight>
                  <a:srgbClr val="FFFF00"/>
                </a:highlight>
              </a:rPr>
              <a:t>Toestandsgrootheid</a:t>
            </a:r>
          </a:p>
        </p:txBody>
      </p:sp>
      <p:sp>
        <p:nvSpPr>
          <p:cNvPr id="13" name="TextBox 12">
            <a:extLst>
              <a:ext uri="{FF2B5EF4-FFF2-40B4-BE49-F238E27FC236}">
                <a16:creationId xmlns:a16="http://schemas.microsoft.com/office/drawing/2014/main" id="{CC782CCF-4E1F-F4DC-6932-06AF1C94DA68}"/>
              </a:ext>
            </a:extLst>
          </p:cNvPr>
          <p:cNvSpPr txBox="1"/>
          <p:nvPr/>
        </p:nvSpPr>
        <p:spPr>
          <a:xfrm>
            <a:off x="7837715" y="2597264"/>
            <a:ext cx="2032907" cy="369332"/>
          </a:xfrm>
          <a:prstGeom prst="rect">
            <a:avLst/>
          </a:prstGeom>
          <a:noFill/>
        </p:spPr>
        <p:txBody>
          <a:bodyPr wrap="square" rtlCol="0">
            <a:spAutoFit/>
          </a:bodyPr>
          <a:lstStyle/>
          <a:p>
            <a:r>
              <a:rPr lang="nl-NL" dirty="0">
                <a:highlight>
                  <a:srgbClr val="FFFF00"/>
                </a:highlight>
              </a:rPr>
              <a:t>In- of uitstroom</a:t>
            </a:r>
          </a:p>
        </p:txBody>
      </p:sp>
      <p:sp>
        <p:nvSpPr>
          <p:cNvPr id="14" name="TextBox 13">
            <a:extLst>
              <a:ext uri="{FF2B5EF4-FFF2-40B4-BE49-F238E27FC236}">
                <a16:creationId xmlns:a16="http://schemas.microsoft.com/office/drawing/2014/main" id="{3B6EEA23-C63E-B13F-74B3-44A364CB961D}"/>
              </a:ext>
            </a:extLst>
          </p:cNvPr>
          <p:cNvSpPr txBox="1"/>
          <p:nvPr/>
        </p:nvSpPr>
        <p:spPr>
          <a:xfrm>
            <a:off x="3619039" y="3130002"/>
            <a:ext cx="1229632" cy="369332"/>
          </a:xfrm>
          <a:prstGeom prst="rect">
            <a:avLst/>
          </a:prstGeom>
          <a:noFill/>
        </p:spPr>
        <p:txBody>
          <a:bodyPr wrap="none" rtlCol="0">
            <a:spAutoFit/>
          </a:bodyPr>
          <a:lstStyle/>
          <a:p>
            <a:r>
              <a:rPr lang="nl-NL" dirty="0">
                <a:highlight>
                  <a:srgbClr val="FFFF00"/>
                </a:highlight>
              </a:rPr>
              <a:t>Constante</a:t>
            </a:r>
          </a:p>
        </p:txBody>
      </p:sp>
      <p:sp>
        <p:nvSpPr>
          <p:cNvPr id="15" name="TextBox 14">
            <a:extLst>
              <a:ext uri="{FF2B5EF4-FFF2-40B4-BE49-F238E27FC236}">
                <a16:creationId xmlns:a16="http://schemas.microsoft.com/office/drawing/2014/main" id="{2C90FD42-451B-6C7F-C423-9A7076A39B77}"/>
              </a:ext>
            </a:extLst>
          </p:cNvPr>
          <p:cNvSpPr txBox="1"/>
          <p:nvPr/>
        </p:nvSpPr>
        <p:spPr>
          <a:xfrm>
            <a:off x="8304562" y="3146432"/>
            <a:ext cx="1099212" cy="369332"/>
          </a:xfrm>
          <a:prstGeom prst="rect">
            <a:avLst/>
          </a:prstGeom>
          <a:noFill/>
        </p:spPr>
        <p:txBody>
          <a:bodyPr wrap="none" rtlCol="0">
            <a:spAutoFit/>
          </a:bodyPr>
          <a:lstStyle/>
          <a:p>
            <a:r>
              <a:rPr lang="nl-NL" dirty="0">
                <a:highlight>
                  <a:srgbClr val="FFFF00"/>
                </a:highlight>
              </a:rPr>
              <a:t>variabele</a:t>
            </a:r>
          </a:p>
        </p:txBody>
      </p:sp>
      <p:sp>
        <p:nvSpPr>
          <p:cNvPr id="3" name="TextBox 2">
            <a:extLst>
              <a:ext uri="{FF2B5EF4-FFF2-40B4-BE49-F238E27FC236}">
                <a16:creationId xmlns:a16="http://schemas.microsoft.com/office/drawing/2014/main" id="{39258A05-E358-FDCF-C051-B245177EC05B}"/>
              </a:ext>
            </a:extLst>
          </p:cNvPr>
          <p:cNvSpPr txBox="1"/>
          <p:nvPr/>
        </p:nvSpPr>
        <p:spPr>
          <a:xfrm>
            <a:off x="4433207" y="4588329"/>
            <a:ext cx="1176476" cy="369332"/>
          </a:xfrm>
          <a:prstGeom prst="rect">
            <a:avLst/>
          </a:prstGeom>
          <a:noFill/>
        </p:spPr>
        <p:txBody>
          <a:bodyPr wrap="none" rtlCol="0">
            <a:spAutoFit/>
          </a:bodyPr>
          <a:lstStyle/>
          <a:p>
            <a:r>
              <a:rPr lang="nl-NL" dirty="0">
                <a:highlight>
                  <a:srgbClr val="FFFF00"/>
                </a:highlight>
              </a:rPr>
              <a:t>Relatiepijl</a:t>
            </a:r>
          </a:p>
        </p:txBody>
      </p:sp>
    </p:spTree>
    <p:extLst>
      <p:ext uri="{BB962C8B-B14F-4D97-AF65-F5344CB8AC3E}">
        <p14:creationId xmlns:p14="http://schemas.microsoft.com/office/powerpoint/2010/main" val="18525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B2F69-3887-A074-3EFD-12F7AAA937F5}"/>
              </a:ext>
            </a:extLst>
          </p:cNvPr>
          <p:cNvSpPr>
            <a:spLocks noGrp="1"/>
          </p:cNvSpPr>
          <p:nvPr>
            <p:ph type="title"/>
          </p:nvPr>
        </p:nvSpPr>
        <p:spPr>
          <a:xfrm>
            <a:off x="2063750" y="365126"/>
            <a:ext cx="9290050" cy="1123210"/>
          </a:xfrm>
        </p:spPr>
        <p:txBody>
          <a:bodyPr/>
          <a:lstStyle/>
          <a:p>
            <a:r>
              <a:rPr lang="nl-NL" dirty="0"/>
              <a:t>Modellen proberen</a:t>
            </a:r>
          </a:p>
        </p:txBody>
      </p:sp>
      <p:sp>
        <p:nvSpPr>
          <p:cNvPr id="5" name="Tijdelijke aanduiding voor inhoud 4">
            <a:extLst>
              <a:ext uri="{FF2B5EF4-FFF2-40B4-BE49-F238E27FC236}">
                <a16:creationId xmlns:a16="http://schemas.microsoft.com/office/drawing/2014/main" id="{E83B1E5C-875D-B4CB-C0EF-8F37DFB86A4C}"/>
              </a:ext>
            </a:extLst>
          </p:cNvPr>
          <p:cNvSpPr>
            <a:spLocks noGrp="1"/>
          </p:cNvSpPr>
          <p:nvPr>
            <p:ph sz="half" idx="1"/>
          </p:nvPr>
        </p:nvSpPr>
        <p:spPr/>
        <p:txBody>
          <a:bodyPr>
            <a:normAutofit/>
          </a:bodyPr>
          <a:lstStyle/>
          <a:p>
            <a:pPr marL="457200" indent="-457200">
              <a:buFont typeface="+mj-lt"/>
              <a:buAutoNum type="arabicPeriod"/>
            </a:pPr>
            <a:r>
              <a:rPr lang="nl-NL" dirty="0"/>
              <a:t>Activiteit van een bron</a:t>
            </a:r>
          </a:p>
          <a:p>
            <a:pPr marL="457200" indent="-457200">
              <a:buFont typeface="+mj-lt"/>
              <a:buAutoNum type="arabicPeriod"/>
            </a:pPr>
            <a:r>
              <a:rPr lang="nl-NL" dirty="0" err="1"/>
              <a:t>Baumgartner</a:t>
            </a:r>
            <a:endParaRPr lang="nl-NL" dirty="0"/>
          </a:p>
          <a:p>
            <a:pPr marL="457200" indent="-457200">
              <a:buFont typeface="+mj-lt"/>
              <a:buAutoNum type="arabicPeriod"/>
            </a:pPr>
            <a:r>
              <a:rPr lang="nl-NL" dirty="0"/>
              <a:t>Dobberen</a:t>
            </a:r>
          </a:p>
          <a:p>
            <a:pPr marL="457200" indent="-457200">
              <a:buFont typeface="+mj-lt"/>
              <a:buAutoNum type="arabicPeriod"/>
            </a:pPr>
            <a:r>
              <a:rPr lang="nl-NL" dirty="0"/>
              <a:t>Elektrische eigenschappen van een gloeidraad</a:t>
            </a:r>
          </a:p>
          <a:p>
            <a:pPr marL="457200" indent="-457200">
              <a:buFont typeface="+mj-lt"/>
              <a:buAutoNum type="arabicPeriod"/>
            </a:pPr>
            <a:r>
              <a:rPr lang="nl-NL" dirty="0"/>
              <a:t>Melk in je koffie (NVOX 2023-5)</a:t>
            </a:r>
          </a:p>
          <a:p>
            <a:pPr marL="457200" indent="-457200">
              <a:buFont typeface="+mj-lt"/>
              <a:buAutoNum type="arabicPeriod"/>
            </a:pPr>
            <a:r>
              <a:rPr lang="nl-NL" dirty="0"/>
              <a:t>Planck kromme</a:t>
            </a:r>
          </a:p>
          <a:p>
            <a:endParaRPr lang="nl-NL" dirty="0"/>
          </a:p>
        </p:txBody>
      </p:sp>
      <p:sp>
        <p:nvSpPr>
          <p:cNvPr id="7" name="Tijdelijke aanduiding voor inhoud 6">
            <a:extLst>
              <a:ext uri="{FF2B5EF4-FFF2-40B4-BE49-F238E27FC236}">
                <a16:creationId xmlns:a16="http://schemas.microsoft.com/office/drawing/2014/main" id="{96CF1B2F-003E-DA38-8591-577A15CAC511}"/>
              </a:ext>
            </a:extLst>
          </p:cNvPr>
          <p:cNvSpPr>
            <a:spLocks noGrp="1"/>
          </p:cNvSpPr>
          <p:nvPr>
            <p:ph sz="half" idx="2"/>
          </p:nvPr>
        </p:nvSpPr>
        <p:spPr/>
        <p:txBody>
          <a:bodyPr>
            <a:normAutofit/>
          </a:bodyPr>
          <a:lstStyle/>
          <a:p>
            <a:pPr marL="514350" indent="-514350">
              <a:buAutoNum type="arabicPeriod" startAt="7"/>
            </a:pPr>
            <a:r>
              <a:rPr lang="nl-NL" dirty="0"/>
              <a:t>Waterraket</a:t>
            </a:r>
          </a:p>
          <a:p>
            <a:pPr marL="514350" indent="-514350">
              <a:buAutoNum type="arabicPeriod" startAt="7"/>
            </a:pPr>
            <a:r>
              <a:rPr lang="nl-NL" dirty="0"/>
              <a:t>Vallend hoedje</a:t>
            </a:r>
          </a:p>
          <a:p>
            <a:pPr marL="514350" indent="-514350">
              <a:buAutoNum type="arabicPeriod" startAt="7"/>
            </a:pPr>
            <a:r>
              <a:rPr lang="nl-NL" dirty="0"/>
              <a:t>(Fietshelm)</a:t>
            </a:r>
          </a:p>
          <a:p>
            <a:pPr marL="514350" indent="-514350">
              <a:buAutoNum type="arabicPeriod" startAt="10"/>
            </a:pPr>
            <a:r>
              <a:rPr lang="nl-NL" dirty="0"/>
              <a:t>Wisselstroom (RLC)</a:t>
            </a:r>
          </a:p>
          <a:p>
            <a:pPr marL="514350" indent="-514350">
              <a:buAutoNum type="arabicPeriod" startAt="10"/>
            </a:pPr>
            <a:r>
              <a:rPr lang="nl-NL" dirty="0"/>
              <a:t>Twee gekoppelde ballen (NVOX 2026-1)</a:t>
            </a:r>
          </a:p>
          <a:p>
            <a:pPr marL="514350" indent="-514350">
              <a:buAutoNum type="arabicPeriod" startAt="10"/>
            </a:pPr>
            <a:r>
              <a:rPr lang="nl-NL" dirty="0"/>
              <a:t>Fietser en krachten</a:t>
            </a:r>
          </a:p>
        </p:txBody>
      </p:sp>
      <p:sp>
        <p:nvSpPr>
          <p:cNvPr id="8" name="Footer Placeholder 1">
            <a:extLst>
              <a:ext uri="{FF2B5EF4-FFF2-40B4-BE49-F238E27FC236}">
                <a16:creationId xmlns:a16="http://schemas.microsoft.com/office/drawing/2014/main" id="{B7CB5755-516A-A434-A7A3-4EE29B07D7E9}"/>
              </a:ext>
            </a:extLst>
          </p:cNvPr>
          <p:cNvSpPr>
            <a:spLocks noGrp="1"/>
          </p:cNvSpPr>
          <p:nvPr>
            <p:ph type="ftr" sz="quarter" idx="11"/>
          </p:nvPr>
        </p:nvSpPr>
        <p:spPr/>
        <p:txBody>
          <a:bodyPr/>
          <a:lstStyle/>
          <a:p>
            <a:pPr>
              <a:defRPr/>
            </a:pPr>
            <a:r>
              <a:rPr lang="en-US" dirty="0"/>
              <a:t>www.cma-science.nl</a:t>
            </a:r>
          </a:p>
        </p:txBody>
      </p:sp>
      <p:pic>
        <p:nvPicPr>
          <p:cNvPr id="3" name="Picture 2">
            <a:extLst>
              <a:ext uri="{FF2B5EF4-FFF2-40B4-BE49-F238E27FC236}">
                <a16:creationId xmlns:a16="http://schemas.microsoft.com/office/drawing/2014/main" id="{1AB442FE-DD3A-C41A-E1E2-FF269C103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39F5B74-0B8B-10C9-5B72-67EA6AE32DFC}"/>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95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0B8E3-7802-88D2-F765-23BAD7C473E9}"/>
              </a:ext>
            </a:extLst>
          </p:cNvPr>
          <p:cNvSpPr>
            <a:spLocks noGrp="1"/>
          </p:cNvSpPr>
          <p:nvPr>
            <p:ph type="title"/>
          </p:nvPr>
        </p:nvSpPr>
        <p:spPr>
          <a:xfrm>
            <a:off x="2135188" y="365125"/>
            <a:ext cx="9218612" cy="941161"/>
          </a:xfrm>
        </p:spPr>
        <p:txBody>
          <a:bodyPr/>
          <a:lstStyle/>
          <a:p>
            <a:r>
              <a:rPr lang="nl-NL" dirty="0"/>
              <a:t>Graag een evaluatie!</a:t>
            </a:r>
          </a:p>
        </p:txBody>
      </p:sp>
      <p:sp>
        <p:nvSpPr>
          <p:cNvPr id="4" name="Footer Placeholder 1">
            <a:extLst>
              <a:ext uri="{FF2B5EF4-FFF2-40B4-BE49-F238E27FC236}">
                <a16:creationId xmlns:a16="http://schemas.microsoft.com/office/drawing/2014/main" id="{23532919-26B5-8003-6A9B-444CBBDDB071}"/>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5" name="Picture 3">
            <a:extLst>
              <a:ext uri="{FF2B5EF4-FFF2-40B4-BE49-F238E27FC236}">
                <a16:creationId xmlns:a16="http://schemas.microsoft.com/office/drawing/2014/main" id="{42115480-BDB8-A328-2FCC-27798B9E8535}"/>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026" name="Picture 2">
            <a:extLst>
              <a:ext uri="{FF2B5EF4-FFF2-40B4-BE49-F238E27FC236}">
                <a16:creationId xmlns:a16="http://schemas.microsoft.com/office/drawing/2014/main" id="{DEDD1EA6-D8BA-CEBD-1B82-96080254E6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725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3CBFAB6-EC05-E24D-9FFE-3D681E8C2351}"/>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43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659340-A62C-1AF2-475E-3A5A888B8C7F}"/>
              </a:ext>
            </a:extLst>
          </p:cNvPr>
          <p:cNvSpPr>
            <a:spLocks noGrp="1"/>
          </p:cNvSpPr>
          <p:nvPr>
            <p:ph type="title"/>
          </p:nvPr>
        </p:nvSpPr>
        <p:spPr>
          <a:xfrm>
            <a:off x="2063750" y="365126"/>
            <a:ext cx="9290050" cy="990712"/>
          </a:xfrm>
        </p:spPr>
        <p:txBody>
          <a:bodyPr/>
          <a:lstStyle/>
          <a:p>
            <a:r>
              <a:rPr lang="nl-NL" dirty="0"/>
              <a:t>Praktische info...</a:t>
            </a:r>
          </a:p>
        </p:txBody>
      </p:sp>
      <p:pic>
        <p:nvPicPr>
          <p:cNvPr id="2050" name="Picture 2">
            <a:extLst>
              <a:ext uri="{FF2B5EF4-FFF2-40B4-BE49-F238E27FC236}">
                <a16:creationId xmlns:a16="http://schemas.microsoft.com/office/drawing/2014/main" id="{E7853736-DC39-5B21-656D-B92D20EC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E810D83-5324-E1CC-B143-74CFC67A8F12}"/>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FC10E5E8-30EF-5AB6-6BE3-FE41EE9528F2}"/>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sp>
        <p:nvSpPr>
          <p:cNvPr id="6" name="TextBox 5">
            <a:hlinkClick r:id="rId3"/>
            <a:extLst>
              <a:ext uri="{FF2B5EF4-FFF2-40B4-BE49-F238E27FC236}">
                <a16:creationId xmlns:a16="http://schemas.microsoft.com/office/drawing/2014/main" id="{D9CD4F17-53FB-BA39-1E82-AE457A079098}"/>
              </a:ext>
            </a:extLst>
          </p:cNvPr>
          <p:cNvSpPr txBox="1"/>
          <p:nvPr/>
        </p:nvSpPr>
        <p:spPr>
          <a:xfrm>
            <a:off x="2063750" y="1456942"/>
            <a:ext cx="9921421" cy="2677656"/>
          </a:xfrm>
          <a:prstGeom prst="rect">
            <a:avLst/>
          </a:prstGeom>
          <a:noFill/>
        </p:spPr>
        <p:txBody>
          <a:bodyPr wrap="square">
            <a:spAutoFit/>
          </a:bodyPr>
          <a:lstStyle/>
          <a:p>
            <a:r>
              <a:rPr lang="nl-NL" sz="2800" dirty="0">
                <a:solidFill>
                  <a:schemeClr val="accent2">
                    <a:lumMod val="50000"/>
                  </a:schemeClr>
                </a:solidFill>
              </a:rPr>
              <a:t>Lesmateriaal op de website: </a:t>
            </a:r>
            <a:r>
              <a:rPr lang="nl-NL" sz="2800" u="sng" dirty="0">
                <a:solidFill>
                  <a:schemeClr val="accent4">
                    <a:lumMod val="75000"/>
                  </a:schemeClr>
                </a:solidFill>
              </a:rPr>
              <a:t>https://cma-science.nl/physics</a:t>
            </a:r>
            <a:br>
              <a:rPr lang="nl-NL" sz="2800" u="sng" dirty="0">
                <a:solidFill>
                  <a:schemeClr val="accent4">
                    <a:lumMod val="75000"/>
                  </a:schemeClr>
                </a:solidFill>
              </a:rPr>
            </a:br>
            <a:r>
              <a:rPr lang="nl-NL" sz="2800" dirty="0">
                <a:solidFill>
                  <a:schemeClr val="accent4">
                    <a:lumMod val="75000"/>
                  </a:schemeClr>
                </a:solidFill>
              </a:rPr>
              <a:t>Eerste keer registreren met licentie, daarna eenvoudig inloggen, 200+ lesmateriaal</a:t>
            </a:r>
          </a:p>
          <a:p>
            <a:endParaRPr lang="nl-NL" sz="2800" dirty="0">
              <a:solidFill>
                <a:schemeClr val="accent4">
                  <a:lumMod val="75000"/>
                </a:schemeClr>
              </a:solidFill>
            </a:endParaRPr>
          </a:p>
          <a:p>
            <a:r>
              <a:rPr lang="nl-NL" sz="2800" dirty="0">
                <a:solidFill>
                  <a:schemeClr val="accent4">
                    <a:lumMod val="75000"/>
                  </a:schemeClr>
                </a:solidFill>
              </a:rPr>
              <a:t>Modellen van examens, goed bruikbaar in de les:</a:t>
            </a:r>
          </a:p>
          <a:p>
            <a:r>
              <a:rPr lang="nl-NL" sz="2800" dirty="0">
                <a:solidFill>
                  <a:schemeClr val="accent4">
                    <a:lumMod val="75000"/>
                  </a:schemeClr>
                </a:solidFill>
                <a:hlinkClick r:id="rId4"/>
              </a:rPr>
              <a:t>https://cma-science.nl/compex/compex-natuurkunde</a:t>
            </a:r>
            <a:r>
              <a:rPr lang="nl-NL" sz="2800" dirty="0">
                <a:solidFill>
                  <a:schemeClr val="accent4">
                    <a:lumMod val="75000"/>
                  </a:schemeClr>
                </a:solidFill>
              </a:rPr>
              <a:t> </a:t>
            </a:r>
          </a:p>
        </p:txBody>
      </p:sp>
    </p:spTree>
    <p:extLst>
      <p:ext uri="{BB962C8B-B14F-4D97-AF65-F5344CB8AC3E}">
        <p14:creationId xmlns:p14="http://schemas.microsoft.com/office/powerpoint/2010/main" val="6465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0" y="350408"/>
            <a:ext cx="8142880" cy="919774"/>
          </a:xfrm>
        </p:spPr>
        <p:txBody>
          <a:bodyPr/>
          <a:lstStyle/>
          <a:p>
            <a:r>
              <a:rPr lang="nl-NL" dirty="0"/>
              <a:t>Mogelijkheden van Coach 7</a:t>
            </a:r>
          </a:p>
        </p:txBody>
      </p:sp>
      <p:sp>
        <p:nvSpPr>
          <p:cNvPr id="6" name="_s1032"/>
          <p:cNvSpPr>
            <a:spLocks noChangeArrowheads="1"/>
          </p:cNvSpPr>
          <p:nvPr/>
        </p:nvSpPr>
        <p:spPr bwMode="auto">
          <a:xfrm>
            <a:off x="1662597" y="1206104"/>
            <a:ext cx="2193335" cy="171345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Sturen</a:t>
            </a:r>
            <a:r>
              <a:rPr lang="en-US" sz="1600" b="1" dirty="0"/>
              <a:t> </a:t>
            </a:r>
            <a:r>
              <a:rPr lang="en-US" sz="1600" b="1" dirty="0" err="1"/>
              <a:t>en</a:t>
            </a:r>
            <a:r>
              <a:rPr lang="en-US" sz="1600" b="1" dirty="0"/>
              <a:t> </a:t>
            </a:r>
            <a:r>
              <a:rPr lang="en-US" sz="1600" b="1" dirty="0" err="1"/>
              <a:t>regelen</a:t>
            </a:r>
            <a:br>
              <a:rPr lang="en-US" sz="1600" b="1" dirty="0"/>
            </a:br>
            <a:r>
              <a:rPr lang="en-US" sz="1600" b="1" dirty="0"/>
              <a:t>  </a:t>
            </a: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pic>
        <p:nvPicPr>
          <p:cNvPr id="8" name="Picture 22" descr="Coachlab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317" y="1570163"/>
            <a:ext cx="844550" cy="1284288"/>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0" name="_s1032"/>
          <p:cNvSpPr>
            <a:spLocks noChangeArrowheads="1"/>
          </p:cNvSpPr>
          <p:nvPr/>
        </p:nvSpPr>
        <p:spPr bwMode="auto">
          <a:xfrm>
            <a:off x="1752669" y="3065317"/>
            <a:ext cx="2193335" cy="18244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Gegevens</a:t>
            </a:r>
            <a:r>
              <a:rPr lang="en-US" sz="1600" b="1" dirty="0"/>
              <a:t> </a:t>
            </a:r>
            <a:r>
              <a:rPr lang="en-US" sz="1600" b="1" dirty="0" err="1"/>
              <a:t>verzamelen</a:t>
            </a:r>
            <a:br>
              <a:rPr lang="en-US" sz="1600" b="1" dirty="0"/>
            </a:br>
            <a:br>
              <a:rPr lang="en-US" sz="1600" b="1" dirty="0"/>
            </a:b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11" name="Picture 30" descr="PePo129-CMA-2008092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39" y="3501187"/>
            <a:ext cx="1843088" cy="1260475"/>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3" name="_s1032"/>
          <p:cNvSpPr>
            <a:spLocks noChangeArrowheads="1"/>
          </p:cNvSpPr>
          <p:nvPr/>
        </p:nvSpPr>
        <p:spPr bwMode="auto">
          <a:xfrm>
            <a:off x="4046730" y="1217662"/>
            <a:ext cx="2014785" cy="170190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Videometen</a:t>
            </a: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6" name="_s1032"/>
          <p:cNvSpPr>
            <a:spLocks noChangeArrowheads="1"/>
          </p:cNvSpPr>
          <p:nvPr/>
        </p:nvSpPr>
        <p:spPr bwMode="auto">
          <a:xfrm>
            <a:off x="6206704" y="1217662"/>
            <a:ext cx="2120922" cy="17030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a:t>Modell(er)en </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9" name="_s1032"/>
          <p:cNvSpPr>
            <a:spLocks noChangeArrowheads="1"/>
          </p:cNvSpPr>
          <p:nvPr/>
        </p:nvSpPr>
        <p:spPr bwMode="auto">
          <a:xfrm>
            <a:off x="6190943" y="3092436"/>
            <a:ext cx="2088232" cy="182372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Animaties</a:t>
            </a:r>
            <a:endParaRPr lang="en-US" sz="1600" b="1" dirty="0"/>
          </a:p>
          <a:p>
            <a:pPr>
              <a:defRPr/>
            </a:pPr>
            <a:br>
              <a:rPr lang="en-US" sz="1600" b="1" dirty="0"/>
            </a:b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sp>
        <p:nvSpPr>
          <p:cNvPr id="22" name="_s1032"/>
          <p:cNvSpPr>
            <a:spLocks noChangeArrowheads="1"/>
          </p:cNvSpPr>
          <p:nvPr/>
        </p:nvSpPr>
        <p:spPr bwMode="auto">
          <a:xfrm>
            <a:off x="4070055" y="3065317"/>
            <a:ext cx="1924408" cy="18244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Analyse</a:t>
            </a:r>
            <a:r>
              <a:rPr lang="en-US" sz="1600" b="1" dirty="0"/>
              <a:t> </a:t>
            </a:r>
            <a:r>
              <a:rPr lang="en-US" sz="1600" b="1" dirty="0" err="1"/>
              <a:t>en</a:t>
            </a:r>
            <a:br>
              <a:rPr lang="en-US" sz="1600" b="1" dirty="0"/>
            </a:br>
            <a:r>
              <a:rPr lang="en-US" sz="1600" b="1" dirty="0" err="1"/>
              <a:t>verwerking</a:t>
            </a: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28" name="Picture 27"/>
          <p:cNvPicPr>
            <a:picLocks noChangeAspect="1"/>
          </p:cNvPicPr>
          <p:nvPr/>
        </p:nvPicPr>
        <p:blipFill>
          <a:blip r:embed="rId4"/>
          <a:stretch>
            <a:fillRect/>
          </a:stretch>
        </p:blipFill>
        <p:spPr>
          <a:xfrm>
            <a:off x="4133322" y="1633600"/>
            <a:ext cx="1848463" cy="1157417"/>
          </a:xfrm>
          <a:prstGeom prst="rect">
            <a:avLst/>
          </a:prstGeom>
        </p:spPr>
      </p:pic>
      <p:pic>
        <p:nvPicPr>
          <p:cNvPr id="29" name="Picture 28"/>
          <p:cNvPicPr>
            <a:picLocks noChangeAspect="1"/>
          </p:cNvPicPr>
          <p:nvPr/>
        </p:nvPicPr>
        <p:blipFill>
          <a:blip r:embed="rId5"/>
          <a:stretch>
            <a:fillRect/>
          </a:stretch>
        </p:blipFill>
        <p:spPr>
          <a:xfrm>
            <a:off x="6323732" y="1633600"/>
            <a:ext cx="1768330" cy="1047203"/>
          </a:xfrm>
          <a:prstGeom prst="rect">
            <a:avLst/>
          </a:prstGeom>
        </p:spPr>
      </p:pic>
      <p:pic>
        <p:nvPicPr>
          <p:cNvPr id="30" name="Picture 29"/>
          <p:cNvPicPr>
            <a:picLocks noChangeAspect="1"/>
          </p:cNvPicPr>
          <p:nvPr/>
        </p:nvPicPr>
        <p:blipFill>
          <a:blip r:embed="rId6"/>
          <a:stretch>
            <a:fillRect/>
          </a:stretch>
        </p:blipFill>
        <p:spPr>
          <a:xfrm>
            <a:off x="2802550" y="1625252"/>
            <a:ext cx="921344" cy="398740"/>
          </a:xfrm>
          <a:prstGeom prst="rect">
            <a:avLst/>
          </a:prstGeom>
        </p:spPr>
      </p:pic>
      <p:pic>
        <p:nvPicPr>
          <p:cNvPr id="31" name="Picture 30"/>
          <p:cNvPicPr>
            <a:picLocks noChangeAspect="1"/>
          </p:cNvPicPr>
          <p:nvPr/>
        </p:nvPicPr>
        <p:blipFill>
          <a:blip r:embed="rId7"/>
          <a:stretch>
            <a:fillRect/>
          </a:stretch>
        </p:blipFill>
        <p:spPr>
          <a:xfrm>
            <a:off x="4148143" y="3729596"/>
            <a:ext cx="1846321" cy="925009"/>
          </a:xfrm>
          <a:prstGeom prst="rect">
            <a:avLst/>
          </a:prstGeom>
        </p:spPr>
      </p:pic>
      <p:pic>
        <p:nvPicPr>
          <p:cNvPr id="32" name="Picture 31"/>
          <p:cNvPicPr>
            <a:picLocks noChangeAspect="1"/>
          </p:cNvPicPr>
          <p:nvPr/>
        </p:nvPicPr>
        <p:blipFill>
          <a:blip r:embed="rId8"/>
          <a:stretch>
            <a:fillRect/>
          </a:stretch>
        </p:blipFill>
        <p:spPr>
          <a:xfrm>
            <a:off x="6407019" y="3715295"/>
            <a:ext cx="1720292" cy="887195"/>
          </a:xfrm>
          <a:prstGeom prst="rect">
            <a:avLst/>
          </a:prstGeom>
        </p:spPr>
      </p:pic>
      <p:sp>
        <p:nvSpPr>
          <p:cNvPr id="33" name="TextBox 32"/>
          <p:cNvSpPr txBox="1"/>
          <p:nvPr/>
        </p:nvSpPr>
        <p:spPr>
          <a:xfrm>
            <a:off x="2170906" y="6173918"/>
            <a:ext cx="785018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solidFill>
                  <a:schemeClr val="bg1"/>
                </a:solidFill>
              </a:rPr>
              <a:t>Instructie- en voorbeeldactiviteiten meegeleverd!</a:t>
            </a:r>
          </a:p>
        </p:txBody>
      </p:sp>
      <p:sp>
        <p:nvSpPr>
          <p:cNvPr id="17" name="_s1032">
            <a:extLst>
              <a:ext uri="{FF2B5EF4-FFF2-40B4-BE49-F238E27FC236}">
                <a16:creationId xmlns:a16="http://schemas.microsoft.com/office/drawing/2014/main" id="{170B0E76-9E3B-BF49-8C97-CC6BA9F4A28B}"/>
              </a:ext>
            </a:extLst>
          </p:cNvPr>
          <p:cNvSpPr>
            <a:spLocks noChangeArrowheads="1"/>
          </p:cNvSpPr>
          <p:nvPr/>
        </p:nvSpPr>
        <p:spPr bwMode="auto">
          <a:xfrm>
            <a:off x="8472816" y="1217662"/>
            <a:ext cx="2120922" cy="17030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Synchroon</a:t>
            </a:r>
            <a:r>
              <a:rPr lang="en-US" sz="1600" b="1" dirty="0"/>
              <a:t> video </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8" name="_s1032">
            <a:extLst>
              <a:ext uri="{FF2B5EF4-FFF2-40B4-BE49-F238E27FC236}">
                <a16:creationId xmlns:a16="http://schemas.microsoft.com/office/drawing/2014/main" id="{266A4E5A-B543-864A-9D33-0E82685C3B79}"/>
              </a:ext>
            </a:extLst>
          </p:cNvPr>
          <p:cNvSpPr>
            <a:spLocks noChangeArrowheads="1"/>
          </p:cNvSpPr>
          <p:nvPr/>
        </p:nvSpPr>
        <p:spPr bwMode="auto">
          <a:xfrm>
            <a:off x="8472816" y="3092435"/>
            <a:ext cx="2120922" cy="18105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Spectrometrie</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pic>
        <p:nvPicPr>
          <p:cNvPr id="3" name="Picture 2">
            <a:extLst>
              <a:ext uri="{FF2B5EF4-FFF2-40B4-BE49-F238E27FC236}">
                <a16:creationId xmlns:a16="http://schemas.microsoft.com/office/drawing/2014/main" id="{6BCB4B15-DC92-1B40-BE25-A7F555EF9AF8}"/>
              </a:ext>
            </a:extLst>
          </p:cNvPr>
          <p:cNvPicPr>
            <a:picLocks noChangeAspect="1"/>
          </p:cNvPicPr>
          <p:nvPr/>
        </p:nvPicPr>
        <p:blipFill>
          <a:blip r:embed="rId9"/>
          <a:stretch>
            <a:fillRect/>
          </a:stretch>
        </p:blipFill>
        <p:spPr>
          <a:xfrm>
            <a:off x="8618458" y="3585263"/>
            <a:ext cx="1829636" cy="1092320"/>
          </a:xfrm>
          <a:prstGeom prst="rect">
            <a:avLst/>
          </a:prstGeom>
        </p:spPr>
      </p:pic>
      <p:pic>
        <p:nvPicPr>
          <p:cNvPr id="4" name="Picture 3">
            <a:extLst>
              <a:ext uri="{FF2B5EF4-FFF2-40B4-BE49-F238E27FC236}">
                <a16:creationId xmlns:a16="http://schemas.microsoft.com/office/drawing/2014/main" id="{1F7E80B6-6C5D-7148-95E3-48A7E46073D4}"/>
              </a:ext>
            </a:extLst>
          </p:cNvPr>
          <p:cNvPicPr>
            <a:picLocks noChangeAspect="1"/>
          </p:cNvPicPr>
          <p:nvPr/>
        </p:nvPicPr>
        <p:blipFill>
          <a:blip r:embed="rId10"/>
          <a:stretch>
            <a:fillRect/>
          </a:stretch>
        </p:blipFill>
        <p:spPr>
          <a:xfrm>
            <a:off x="8761666" y="1586348"/>
            <a:ext cx="1543223" cy="1157417"/>
          </a:xfrm>
          <a:prstGeom prst="rect">
            <a:avLst/>
          </a:prstGeom>
        </p:spPr>
      </p:pic>
      <p:sp>
        <p:nvSpPr>
          <p:cNvPr id="21" name="_s1032">
            <a:extLst>
              <a:ext uri="{FF2B5EF4-FFF2-40B4-BE49-F238E27FC236}">
                <a16:creationId xmlns:a16="http://schemas.microsoft.com/office/drawing/2014/main" id="{038A4D6C-A77E-8048-AE90-B1AE0AA5EECA}"/>
              </a:ext>
            </a:extLst>
          </p:cNvPr>
          <p:cNvSpPr>
            <a:spLocks noChangeArrowheads="1"/>
          </p:cNvSpPr>
          <p:nvPr/>
        </p:nvSpPr>
        <p:spPr bwMode="auto">
          <a:xfrm>
            <a:off x="4070056" y="5009676"/>
            <a:ext cx="4257571" cy="110798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defRPr/>
            </a:pPr>
            <a:endParaRPr lang="en-US" sz="1600" b="1" dirty="0"/>
          </a:p>
          <a:p>
            <a:pPr>
              <a:defRPr/>
            </a:pPr>
            <a:r>
              <a:rPr lang="en-US" sz="1600" b="1" dirty="0"/>
              <a:t>Spreadsheet</a:t>
            </a: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5" name="Picture 4">
            <a:extLst>
              <a:ext uri="{FF2B5EF4-FFF2-40B4-BE49-F238E27FC236}">
                <a16:creationId xmlns:a16="http://schemas.microsoft.com/office/drawing/2014/main" id="{901462EF-8FC4-374D-A66A-B8A5CA73F7DE}"/>
              </a:ext>
            </a:extLst>
          </p:cNvPr>
          <p:cNvPicPr>
            <a:picLocks noChangeAspect="1"/>
          </p:cNvPicPr>
          <p:nvPr/>
        </p:nvPicPr>
        <p:blipFill>
          <a:blip r:embed="rId11"/>
          <a:stretch>
            <a:fillRect/>
          </a:stretch>
        </p:blipFill>
        <p:spPr>
          <a:xfrm>
            <a:off x="5832103" y="5099463"/>
            <a:ext cx="2295208" cy="880355"/>
          </a:xfrm>
          <a:prstGeom prst="rect">
            <a:avLst/>
          </a:prstGeom>
        </p:spPr>
      </p:pic>
      <p:pic>
        <p:nvPicPr>
          <p:cNvPr id="7" name="Picture 3">
            <a:extLst>
              <a:ext uri="{FF2B5EF4-FFF2-40B4-BE49-F238E27FC236}">
                <a16:creationId xmlns:a16="http://schemas.microsoft.com/office/drawing/2014/main" id="{89FC70DD-877E-7201-AB6D-761955244941}"/>
              </a:ext>
            </a:extLst>
          </p:cNvPr>
          <p:cNvPicPr>
            <a:picLocks noChangeAspect="1"/>
          </p:cNvPicPr>
          <p:nvPr/>
        </p:nvPicPr>
        <p:blipFill>
          <a:blip r:embed="rId12"/>
          <a:stretch>
            <a:fillRect/>
          </a:stretch>
        </p:blipFill>
        <p:spPr>
          <a:xfrm>
            <a:off x="11042920" y="5900961"/>
            <a:ext cx="948150" cy="820514"/>
          </a:xfrm>
          <a:prstGeom prst="rect">
            <a:avLst/>
          </a:prstGeom>
        </p:spPr>
      </p:pic>
      <p:cxnSp>
        <p:nvCxnSpPr>
          <p:cNvPr id="9" name="Straight Connector 5">
            <a:extLst>
              <a:ext uri="{FF2B5EF4-FFF2-40B4-BE49-F238E27FC236}">
                <a16:creationId xmlns:a16="http://schemas.microsoft.com/office/drawing/2014/main" id="{09C0C3D2-72D9-D171-58AC-57943C9F5D21}"/>
              </a:ext>
            </a:extLst>
          </p:cNvPr>
          <p:cNvCxnSpPr/>
          <p:nvPr/>
        </p:nvCxnSpPr>
        <p:spPr>
          <a:xfrm>
            <a:off x="2135188" y="1115739"/>
            <a:ext cx="79930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6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2073D93-1607-AAF1-E408-74161395F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5F008CF-06E0-32D0-6BA4-853470622FB0}"/>
              </a:ext>
            </a:extLst>
          </p:cNvPr>
          <p:cNvSpPr>
            <a:spLocks noGrp="1"/>
          </p:cNvSpPr>
          <p:nvPr>
            <p:ph type="title"/>
          </p:nvPr>
        </p:nvSpPr>
        <p:spPr>
          <a:xfrm>
            <a:off x="2063750" y="365126"/>
            <a:ext cx="9290050" cy="1028246"/>
          </a:xfrm>
        </p:spPr>
        <p:txBody>
          <a:bodyPr/>
          <a:lstStyle/>
          <a:p>
            <a:r>
              <a:rPr lang="nl-NL" dirty="0"/>
              <a:t>Model in havo/ vwo</a:t>
            </a:r>
          </a:p>
        </p:txBody>
      </p:sp>
      <p:sp>
        <p:nvSpPr>
          <p:cNvPr id="3" name="Tijdelijke aanduiding voor inhoud 2">
            <a:extLst>
              <a:ext uri="{FF2B5EF4-FFF2-40B4-BE49-F238E27FC236}">
                <a16:creationId xmlns:a16="http://schemas.microsoft.com/office/drawing/2014/main" id="{3DFDC26B-5128-B603-CF8E-821D486D9267}"/>
              </a:ext>
            </a:extLst>
          </p:cNvPr>
          <p:cNvSpPr>
            <a:spLocks noGrp="1"/>
          </p:cNvSpPr>
          <p:nvPr>
            <p:ph idx="1"/>
          </p:nvPr>
        </p:nvSpPr>
        <p:spPr/>
        <p:txBody>
          <a:bodyPr vert="horz" lIns="91440" tIns="45720" rIns="91440" bIns="45720" rtlCol="0" anchor="t">
            <a:normAutofit fontScale="92500"/>
          </a:bodyPr>
          <a:lstStyle/>
          <a:p>
            <a:pPr marL="0" indent="0">
              <a:buNone/>
            </a:pPr>
            <a:r>
              <a:rPr lang="nl-NL" b="1" dirty="0">
                <a:ea typeface="+mn-lt"/>
                <a:cs typeface="+mn-lt"/>
              </a:rPr>
              <a:t>Model: algemeen</a:t>
            </a:r>
            <a:r>
              <a:rPr lang="nl-NL" dirty="0">
                <a:ea typeface="+mn-lt"/>
                <a:cs typeface="+mn-lt"/>
              </a:rPr>
              <a:t> Een ‘beschrijving’ van een situatie uit de werkelijkheid die dient om een probleem of vraag in die situatie op te lossen. Deze beschrijving is niet volledig, maar bevat alleen die onderdelen of aspecten die relevant zijn voor het probleem of de vraag.</a:t>
            </a:r>
            <a:endParaRPr lang="nl-NL" dirty="0"/>
          </a:p>
          <a:p>
            <a:pPr marL="0" indent="0">
              <a:buNone/>
            </a:pPr>
            <a:r>
              <a:rPr lang="nl-NL" b="1" dirty="0">
                <a:ea typeface="+mn-lt"/>
                <a:cs typeface="+mn-lt"/>
              </a:rPr>
              <a:t>Model: kwalitatief</a:t>
            </a:r>
            <a:r>
              <a:rPr lang="nl-NL" dirty="0">
                <a:ea typeface="+mn-lt"/>
                <a:cs typeface="+mn-lt"/>
              </a:rPr>
              <a:t> Een model waarin voor de beschrijving geen wiskunde gebruikt wordt. Veelgebruikte kwalitatieve modellen zijn </a:t>
            </a:r>
            <a:r>
              <a:rPr lang="nl-NL" b="1" dirty="0">
                <a:ea typeface="+mn-lt"/>
                <a:cs typeface="+mn-lt"/>
              </a:rPr>
              <a:t>analogieën</a:t>
            </a:r>
            <a:r>
              <a:rPr lang="nl-NL" dirty="0">
                <a:ea typeface="+mn-lt"/>
                <a:cs typeface="+mn-lt"/>
              </a:rPr>
              <a:t> en </a:t>
            </a:r>
            <a:r>
              <a:rPr lang="nl-NL" b="1" dirty="0">
                <a:ea typeface="+mn-lt"/>
                <a:cs typeface="+mn-lt"/>
              </a:rPr>
              <a:t>weergaves op schaal</a:t>
            </a:r>
            <a:r>
              <a:rPr lang="nl-NL" dirty="0">
                <a:ea typeface="+mn-lt"/>
                <a:cs typeface="+mn-lt"/>
              </a:rPr>
              <a:t>. Kwalitatieve modellen kúnnen gebruikt worden om berekeningen aan verschijnselen te doen.</a:t>
            </a:r>
            <a:endParaRPr lang="nl-NL" dirty="0"/>
          </a:p>
          <a:p>
            <a:pPr marL="0" indent="0">
              <a:buNone/>
            </a:pPr>
            <a:r>
              <a:rPr lang="nl-NL" b="1" dirty="0">
                <a:ea typeface="+mn-lt"/>
                <a:cs typeface="+mn-lt"/>
              </a:rPr>
              <a:t>Model: wiskundig </a:t>
            </a:r>
            <a:r>
              <a:rPr lang="nl-NL" dirty="0">
                <a:ea typeface="+mn-lt"/>
                <a:cs typeface="+mn-lt"/>
              </a:rPr>
              <a:t>Een model waarin voor de beschrijving wiskunde gebruikt wordt. Zo’n model maakt vaak gebruik, al dan niet zichtbaar, van formules die verbanden tussen grootheden weergeven.</a:t>
            </a:r>
            <a:endParaRPr lang="nl-NL" dirty="0"/>
          </a:p>
        </p:txBody>
      </p:sp>
      <p:cxnSp>
        <p:nvCxnSpPr>
          <p:cNvPr id="5" name="Straight Connector 4">
            <a:extLst>
              <a:ext uri="{FF2B5EF4-FFF2-40B4-BE49-F238E27FC236}">
                <a16:creationId xmlns:a16="http://schemas.microsoft.com/office/drawing/2014/main" id="{E75348C2-B21B-79A4-3FFF-649D2F8A9E91}"/>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1">
            <a:extLst>
              <a:ext uri="{FF2B5EF4-FFF2-40B4-BE49-F238E27FC236}">
                <a16:creationId xmlns:a16="http://schemas.microsoft.com/office/drawing/2014/main" id="{F25D2A4C-9458-A125-2D14-D03AE14B72B7}"/>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spTree>
    <p:extLst>
      <p:ext uri="{BB962C8B-B14F-4D97-AF65-F5344CB8AC3E}">
        <p14:creationId xmlns:p14="http://schemas.microsoft.com/office/powerpoint/2010/main" val="416753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FFFED3-2E28-C97A-4D69-93F49E8E995F}"/>
              </a:ext>
            </a:extLst>
          </p:cNvPr>
          <p:cNvPicPr>
            <a:picLocks noGrp="1" noChangeAspect="1"/>
          </p:cNvPicPr>
          <p:nvPr>
            <p:ph idx="1"/>
          </p:nvPr>
        </p:nvPicPr>
        <p:blipFill>
          <a:blip r:embed="rId2">
            <a:alphaModFix/>
          </a:blip>
          <a:stretch>
            <a:fillRect/>
          </a:stretch>
        </p:blipFill>
        <p:spPr>
          <a:xfrm>
            <a:off x="109672" y="1253331"/>
            <a:ext cx="5785957" cy="4993466"/>
          </a:xfrm>
          <a:prstGeom prst="rect">
            <a:avLst/>
          </a:prstGeom>
        </p:spPr>
      </p:pic>
      <p:sp>
        <p:nvSpPr>
          <p:cNvPr id="2" name="Title 1">
            <a:extLst>
              <a:ext uri="{FF2B5EF4-FFF2-40B4-BE49-F238E27FC236}">
                <a16:creationId xmlns:a16="http://schemas.microsoft.com/office/drawing/2014/main" id="{11E0D525-56B8-08E9-5656-F79CD70F8E73}"/>
              </a:ext>
            </a:extLst>
          </p:cNvPr>
          <p:cNvSpPr>
            <a:spLocks noGrp="1"/>
          </p:cNvSpPr>
          <p:nvPr>
            <p:ph type="title"/>
          </p:nvPr>
        </p:nvSpPr>
        <p:spPr>
          <a:xfrm>
            <a:off x="2063750" y="365125"/>
            <a:ext cx="9290050" cy="1111983"/>
          </a:xfrm>
        </p:spPr>
        <p:txBody>
          <a:bodyPr/>
          <a:lstStyle/>
          <a:p>
            <a:r>
              <a:rPr lang="nl-NL" dirty="0"/>
              <a:t>Nieuwe kerndoelen 3h/v</a:t>
            </a:r>
          </a:p>
        </p:txBody>
      </p:sp>
      <p:pic>
        <p:nvPicPr>
          <p:cNvPr id="6" name="Picture 2">
            <a:extLst>
              <a:ext uri="{FF2B5EF4-FFF2-40B4-BE49-F238E27FC236}">
                <a16:creationId xmlns:a16="http://schemas.microsoft.com/office/drawing/2014/main" id="{559A2C46-729E-DC26-D12E-32F3692BD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ECC5412-5CFD-6313-9CCE-273187ED3ED4}"/>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141E644-D03D-A84C-681E-BE7E9A116931}"/>
              </a:ext>
            </a:extLst>
          </p:cNvPr>
          <p:cNvPicPr>
            <a:picLocks noChangeAspect="1"/>
          </p:cNvPicPr>
          <p:nvPr/>
        </p:nvPicPr>
        <p:blipFill>
          <a:blip r:embed="rId4"/>
          <a:stretch>
            <a:fillRect/>
          </a:stretch>
        </p:blipFill>
        <p:spPr>
          <a:xfrm>
            <a:off x="5611530" y="1253330"/>
            <a:ext cx="6150541" cy="4806439"/>
          </a:xfrm>
          <a:prstGeom prst="rect">
            <a:avLst/>
          </a:prstGeom>
        </p:spPr>
      </p:pic>
    </p:spTree>
    <p:extLst>
      <p:ext uri="{BB962C8B-B14F-4D97-AF65-F5344CB8AC3E}">
        <p14:creationId xmlns:p14="http://schemas.microsoft.com/office/powerpoint/2010/main" val="91719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5FFF-3410-BDF5-B2C1-67FB21C4FCC4}"/>
              </a:ext>
            </a:extLst>
          </p:cNvPr>
          <p:cNvSpPr>
            <a:spLocks noGrp="1"/>
          </p:cNvSpPr>
          <p:nvPr>
            <p:ph type="title"/>
          </p:nvPr>
        </p:nvSpPr>
        <p:spPr>
          <a:xfrm>
            <a:off x="2063750" y="365126"/>
            <a:ext cx="9290050" cy="967564"/>
          </a:xfrm>
        </p:spPr>
        <p:txBody>
          <a:bodyPr/>
          <a:lstStyle/>
          <a:p>
            <a:r>
              <a:rPr lang="nl-NL" dirty="0"/>
              <a:t>Concept Eindtermen - vmbo-gltl</a:t>
            </a:r>
          </a:p>
        </p:txBody>
      </p:sp>
      <p:pic>
        <p:nvPicPr>
          <p:cNvPr id="4" name="Picture 2">
            <a:extLst>
              <a:ext uri="{FF2B5EF4-FFF2-40B4-BE49-F238E27FC236}">
                <a16:creationId xmlns:a16="http://schemas.microsoft.com/office/drawing/2014/main" id="{00A75256-B314-BB32-30F6-813842196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5585D60-ECB4-3F79-F80B-3779CCDEFE6E}"/>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367737B-C066-99D5-2113-4816D7F2355E}"/>
              </a:ext>
            </a:extLst>
          </p:cNvPr>
          <p:cNvPicPr>
            <a:picLocks noChangeAspect="1"/>
          </p:cNvPicPr>
          <p:nvPr/>
        </p:nvPicPr>
        <p:blipFill>
          <a:blip r:embed="rId4"/>
          <a:stretch>
            <a:fillRect/>
          </a:stretch>
        </p:blipFill>
        <p:spPr>
          <a:xfrm>
            <a:off x="322553" y="1213858"/>
            <a:ext cx="5515745" cy="3943900"/>
          </a:xfrm>
          <a:prstGeom prst="rect">
            <a:avLst/>
          </a:prstGeom>
        </p:spPr>
      </p:pic>
      <p:pic>
        <p:nvPicPr>
          <p:cNvPr id="9" name="Picture 8">
            <a:extLst>
              <a:ext uri="{FF2B5EF4-FFF2-40B4-BE49-F238E27FC236}">
                <a16:creationId xmlns:a16="http://schemas.microsoft.com/office/drawing/2014/main" id="{9F9E8F6C-24E0-D92C-2CE7-06B424FB7A62}"/>
              </a:ext>
            </a:extLst>
          </p:cNvPr>
          <p:cNvPicPr>
            <a:picLocks noChangeAspect="1"/>
          </p:cNvPicPr>
          <p:nvPr/>
        </p:nvPicPr>
        <p:blipFill>
          <a:blip r:embed="rId5"/>
          <a:stretch>
            <a:fillRect/>
          </a:stretch>
        </p:blipFill>
        <p:spPr>
          <a:xfrm>
            <a:off x="5838298" y="1213858"/>
            <a:ext cx="5487166" cy="4220164"/>
          </a:xfrm>
          <a:prstGeom prst="rect">
            <a:avLst/>
          </a:prstGeom>
        </p:spPr>
      </p:pic>
    </p:spTree>
    <p:extLst>
      <p:ext uri="{BB962C8B-B14F-4D97-AF65-F5344CB8AC3E}">
        <p14:creationId xmlns:p14="http://schemas.microsoft.com/office/powerpoint/2010/main" val="36333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8EBE-FC5F-7FCA-4370-FF9FFD0A1030}"/>
              </a:ext>
            </a:extLst>
          </p:cNvPr>
          <p:cNvSpPr>
            <a:spLocks noGrp="1"/>
          </p:cNvSpPr>
          <p:nvPr>
            <p:ph type="title"/>
          </p:nvPr>
        </p:nvSpPr>
        <p:spPr>
          <a:xfrm>
            <a:off x="2135188" y="365125"/>
            <a:ext cx="9218612" cy="1042761"/>
          </a:xfrm>
        </p:spPr>
        <p:txBody>
          <a:bodyPr>
            <a:normAutofit/>
          </a:bodyPr>
          <a:lstStyle/>
          <a:p>
            <a:r>
              <a:rPr lang="nl-NL" sz="3600" dirty="0">
                <a:latin typeface="Aptos"/>
              </a:rPr>
              <a:t>Concept Eindtermen – havo</a:t>
            </a:r>
            <a:endParaRPr lang="nl-NL" sz="3600" dirty="0"/>
          </a:p>
        </p:txBody>
      </p:sp>
      <p:pic>
        <p:nvPicPr>
          <p:cNvPr id="4" name="Picture 2">
            <a:extLst>
              <a:ext uri="{FF2B5EF4-FFF2-40B4-BE49-F238E27FC236}">
                <a16:creationId xmlns:a16="http://schemas.microsoft.com/office/drawing/2014/main" id="{22D42F80-F2AA-C3AB-E54B-D4E4E561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1C91FE5-25F9-0037-16A0-C598CCEDCF5B}"/>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1">
            <a:extLst>
              <a:ext uri="{FF2B5EF4-FFF2-40B4-BE49-F238E27FC236}">
                <a16:creationId xmlns:a16="http://schemas.microsoft.com/office/drawing/2014/main" id="{F4BCB400-6378-5E7B-780A-F01083E98327}"/>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10" name="Picture 9">
            <a:extLst>
              <a:ext uri="{FF2B5EF4-FFF2-40B4-BE49-F238E27FC236}">
                <a16:creationId xmlns:a16="http://schemas.microsoft.com/office/drawing/2014/main" id="{4A78A8EF-E81D-0DE3-6C25-F98940E2C155}"/>
              </a:ext>
            </a:extLst>
          </p:cNvPr>
          <p:cNvPicPr>
            <a:picLocks noChangeAspect="1"/>
          </p:cNvPicPr>
          <p:nvPr/>
        </p:nvPicPr>
        <p:blipFill>
          <a:blip r:embed="rId4"/>
          <a:srcRect t="7505"/>
          <a:stretch>
            <a:fillRect/>
          </a:stretch>
        </p:blipFill>
        <p:spPr>
          <a:xfrm>
            <a:off x="163625" y="1651732"/>
            <a:ext cx="5954815" cy="4527685"/>
          </a:xfrm>
          <a:prstGeom prst="rect">
            <a:avLst/>
          </a:prstGeom>
        </p:spPr>
      </p:pic>
      <p:pic>
        <p:nvPicPr>
          <p:cNvPr id="12" name="Picture 11">
            <a:extLst>
              <a:ext uri="{FF2B5EF4-FFF2-40B4-BE49-F238E27FC236}">
                <a16:creationId xmlns:a16="http://schemas.microsoft.com/office/drawing/2014/main" id="{E17F5DB9-816D-AED8-6250-9E49E1C0240D}"/>
              </a:ext>
            </a:extLst>
          </p:cNvPr>
          <p:cNvPicPr>
            <a:picLocks noChangeAspect="1"/>
          </p:cNvPicPr>
          <p:nvPr/>
        </p:nvPicPr>
        <p:blipFill>
          <a:blip r:embed="rId5"/>
          <a:stretch>
            <a:fillRect/>
          </a:stretch>
        </p:blipFill>
        <p:spPr>
          <a:xfrm>
            <a:off x="6060690" y="1673657"/>
            <a:ext cx="5845993" cy="4458096"/>
          </a:xfrm>
          <a:prstGeom prst="rect">
            <a:avLst/>
          </a:prstGeom>
        </p:spPr>
      </p:pic>
    </p:spTree>
    <p:extLst>
      <p:ext uri="{BB962C8B-B14F-4D97-AF65-F5344CB8AC3E}">
        <p14:creationId xmlns:p14="http://schemas.microsoft.com/office/powerpoint/2010/main" val="384580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E65A26-E164-6053-7A48-AF0503D531CD}"/>
              </a:ext>
            </a:extLst>
          </p:cNvPr>
          <p:cNvSpPr>
            <a:spLocks noGrp="1"/>
          </p:cNvSpPr>
          <p:nvPr>
            <p:ph type="title"/>
          </p:nvPr>
        </p:nvSpPr>
        <p:spPr>
          <a:xfrm>
            <a:off x="2135188" y="365126"/>
            <a:ext cx="9218612" cy="1104446"/>
          </a:xfrm>
        </p:spPr>
        <p:txBody>
          <a:bodyPr/>
          <a:lstStyle/>
          <a:p>
            <a:r>
              <a:rPr lang="nl-NL" dirty="0"/>
              <a:t>Concept eindtermen VWO</a:t>
            </a:r>
          </a:p>
        </p:txBody>
      </p:sp>
      <p:pic>
        <p:nvPicPr>
          <p:cNvPr id="4" name="Picture 2">
            <a:extLst>
              <a:ext uri="{FF2B5EF4-FFF2-40B4-BE49-F238E27FC236}">
                <a16:creationId xmlns:a16="http://schemas.microsoft.com/office/drawing/2014/main" id="{BBB25AC7-A01C-73A5-C719-B95FD1B2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20539FF-629C-0A59-3C15-3EA815376172}"/>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E32C624C-DB44-1E0B-789D-2ADD989A7113}"/>
              </a:ext>
            </a:extLst>
          </p:cNvPr>
          <p:cNvPicPr>
            <a:picLocks noChangeAspect="1"/>
          </p:cNvPicPr>
          <p:nvPr/>
        </p:nvPicPr>
        <p:blipFill>
          <a:blip r:embed="rId4"/>
          <a:stretch>
            <a:fillRect/>
          </a:stretch>
        </p:blipFill>
        <p:spPr>
          <a:xfrm>
            <a:off x="366900" y="1168038"/>
            <a:ext cx="5161399" cy="1802005"/>
          </a:xfrm>
          <a:prstGeom prst="rect">
            <a:avLst/>
          </a:prstGeom>
        </p:spPr>
      </p:pic>
      <p:pic>
        <p:nvPicPr>
          <p:cNvPr id="15" name="Picture 14">
            <a:extLst>
              <a:ext uri="{FF2B5EF4-FFF2-40B4-BE49-F238E27FC236}">
                <a16:creationId xmlns:a16="http://schemas.microsoft.com/office/drawing/2014/main" id="{6967A650-362D-A95C-51E4-3016FAEAF682}"/>
              </a:ext>
            </a:extLst>
          </p:cNvPr>
          <p:cNvPicPr>
            <a:picLocks noChangeAspect="1"/>
          </p:cNvPicPr>
          <p:nvPr/>
        </p:nvPicPr>
        <p:blipFill>
          <a:blip r:embed="rId5"/>
          <a:stretch>
            <a:fillRect/>
          </a:stretch>
        </p:blipFill>
        <p:spPr>
          <a:xfrm>
            <a:off x="6260068" y="1149152"/>
            <a:ext cx="5161399" cy="3921691"/>
          </a:xfrm>
          <a:prstGeom prst="rect">
            <a:avLst/>
          </a:prstGeom>
        </p:spPr>
      </p:pic>
      <p:pic>
        <p:nvPicPr>
          <p:cNvPr id="17" name="Picture 16">
            <a:extLst>
              <a:ext uri="{FF2B5EF4-FFF2-40B4-BE49-F238E27FC236}">
                <a16:creationId xmlns:a16="http://schemas.microsoft.com/office/drawing/2014/main" id="{801A33EF-216C-B9D8-EC43-2508224A84EE}"/>
              </a:ext>
            </a:extLst>
          </p:cNvPr>
          <p:cNvPicPr>
            <a:picLocks noChangeAspect="1"/>
          </p:cNvPicPr>
          <p:nvPr/>
        </p:nvPicPr>
        <p:blipFill>
          <a:blip r:embed="rId6"/>
          <a:stretch>
            <a:fillRect/>
          </a:stretch>
        </p:blipFill>
        <p:spPr>
          <a:xfrm>
            <a:off x="376628" y="2998671"/>
            <a:ext cx="5164676" cy="3722804"/>
          </a:xfrm>
          <a:prstGeom prst="rect">
            <a:avLst/>
          </a:prstGeom>
        </p:spPr>
      </p:pic>
      <p:sp>
        <p:nvSpPr>
          <p:cNvPr id="12" name="Footer Placeholder 1">
            <a:extLst>
              <a:ext uri="{FF2B5EF4-FFF2-40B4-BE49-F238E27FC236}">
                <a16:creationId xmlns:a16="http://schemas.microsoft.com/office/drawing/2014/main" id="{252C43A5-46DE-CA49-3CA3-FC6172F3154E}"/>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spTree>
    <p:extLst>
      <p:ext uri="{BB962C8B-B14F-4D97-AF65-F5344CB8AC3E}">
        <p14:creationId xmlns:p14="http://schemas.microsoft.com/office/powerpoint/2010/main" val="31653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FFCB-1263-B288-7794-C74BA1AB4AE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CEBF0353-A220-4B60-9E39-1BAB7A465470}"/>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14084F4D-07F6-34BB-FC96-3EF4E19C773E}"/>
              </a:ext>
            </a:extLst>
          </p:cNvPr>
          <p:cNvPicPr>
            <a:picLocks noChangeAspect="1"/>
          </p:cNvPicPr>
          <p:nvPr/>
        </p:nvPicPr>
        <p:blipFill>
          <a:blip r:embed="rId3"/>
          <a:stretch>
            <a:fillRect/>
          </a:stretch>
        </p:blipFill>
        <p:spPr>
          <a:xfrm>
            <a:off x="608945" y="0"/>
            <a:ext cx="10974109" cy="6858000"/>
          </a:xfrm>
          <a:prstGeom prst="rect">
            <a:avLst/>
          </a:prstGeom>
        </p:spPr>
      </p:pic>
      <p:pic>
        <p:nvPicPr>
          <p:cNvPr id="6" name="Picture 2">
            <a:extLst>
              <a:ext uri="{FF2B5EF4-FFF2-40B4-BE49-F238E27FC236}">
                <a16:creationId xmlns:a16="http://schemas.microsoft.com/office/drawing/2014/main" id="{BC94C258-C892-E084-8B05-FA029CC0D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5E1058-A97B-9A22-B027-222C6CA53AC2}"/>
              </a:ext>
            </a:extLst>
          </p:cNvPr>
          <p:cNvPicPr>
            <a:picLocks noChangeAspect="1"/>
          </p:cNvPicPr>
          <p:nvPr/>
        </p:nvPicPr>
        <p:blipFill>
          <a:blip r:embed="rId5"/>
          <a:stretch>
            <a:fillRect/>
          </a:stretch>
        </p:blipFill>
        <p:spPr>
          <a:xfrm>
            <a:off x="5312120" y="4089679"/>
            <a:ext cx="1567760" cy="1041274"/>
          </a:xfrm>
          <a:prstGeom prst="rect">
            <a:avLst/>
          </a:prstGeom>
        </p:spPr>
      </p:pic>
    </p:spTree>
    <p:extLst>
      <p:ext uri="{BB962C8B-B14F-4D97-AF65-F5344CB8AC3E}">
        <p14:creationId xmlns:p14="http://schemas.microsoft.com/office/powerpoint/2010/main" val="5941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1d055e-097f-4d52-a352-deada281c977">
      <Terms xmlns="http://schemas.microsoft.com/office/infopath/2007/PartnerControls"/>
    </lcf76f155ced4ddcb4097134ff3c332f>
    <TaxCatchAll xmlns="fef446ad-e5cd-4701-be78-36400dad0e17" xsi:nil="true"/>
    <datum xmlns="031d055e-097f-4d52-a352-deada281c977" xsi:nil="true"/>
    <yy xmlns="031d055e-097f-4d52-a352-deada281c9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7C8D7FD9045438532167F1C526012" ma:contentTypeVersion="20" ma:contentTypeDescription="Een nieuw document maken." ma:contentTypeScope="" ma:versionID="061963fc94682099f3b466e3b110ea71">
  <xsd:schema xmlns:xsd="http://www.w3.org/2001/XMLSchema" xmlns:xs="http://www.w3.org/2001/XMLSchema" xmlns:p="http://schemas.microsoft.com/office/2006/metadata/properties" xmlns:ns2="031d055e-097f-4d52-a352-deada281c977" xmlns:ns3="fef446ad-e5cd-4701-be78-36400dad0e17" targetNamespace="http://schemas.microsoft.com/office/2006/metadata/properties" ma:root="true" ma:fieldsID="74e01cfdfddc88954ea65d9e3aa2f989" ns2:_="" ns3:_="">
    <xsd:import namespace="031d055e-097f-4d52-a352-deada281c977"/>
    <xsd:import namespace="fef446ad-e5cd-4701-be78-36400dad0e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datum" minOccurs="0"/>
                <xsd:element ref="ns2:MediaLengthInSeconds" minOccurs="0"/>
                <xsd:element ref="ns2:MediaServiceAutoKeyPoints" minOccurs="0"/>
                <xsd:element ref="ns2:MediaServiceKeyPoints" minOccurs="0"/>
                <xsd:element ref="ns2:yy" minOccurs="0"/>
                <xsd:element ref="ns2:lcf76f155ced4ddcb4097134ff3c332f" minOccurs="0"/>
                <xsd:element ref="ns3:TaxCatchAll"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055e-097f-4d52-a352-deada281c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um" ma:index="14" nillable="true" ma:displayName="datum" ma:format="DateOnly" ma:internalName="datum">
      <xsd:simpleType>
        <xsd:restriction base="dms:DateTime"/>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yy" ma:index="18" nillable="true" ma:displayName="yy" ma:format="DateOnly" ma:internalName="yy">
      <xsd:simpleType>
        <xsd:restriction base="dms:DateTime"/>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a6224c05-bb57-4e72-b871-e8c600aa144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f446ad-e5cd-4701-be78-36400dad0e1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d2680ca-e847-4875-ad51-07d7b1caa3c1}" ma:internalName="TaxCatchAll" ma:showField="CatchAllData" ma:web="fef446ad-e5cd-4701-be78-36400dad0e17">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5807C-F393-473F-805D-98B8BC45E713}">
  <ds:schemaRefs>
    <ds:schemaRef ds:uri="http://schemas.microsoft.com/sharepoint/v3/contenttype/forms"/>
  </ds:schemaRefs>
</ds:datastoreItem>
</file>

<file path=customXml/itemProps2.xml><?xml version="1.0" encoding="utf-8"?>
<ds:datastoreItem xmlns:ds="http://schemas.openxmlformats.org/officeDocument/2006/customXml" ds:itemID="{3E47F547-C515-4C47-B8A0-B6DC36CE6CA4}">
  <ds:schemaRefs>
    <ds:schemaRef ds:uri="fef446ad-e5cd-4701-be78-36400dad0e17"/>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2006/documentManagement/types"/>
    <ds:schemaRef ds:uri="031d055e-097f-4d52-a352-deada281c97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BD27096-2032-415E-9784-BB0147460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055e-097f-4d52-a352-deada281c977"/>
    <ds:schemaRef ds:uri="fef446ad-e5cd-4701-be78-36400dad0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Breedbeeld</PresentationFormat>
  <Paragraphs>101</Paragraphs>
  <Slides>13</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Aptos Display</vt:lpstr>
      <vt:lpstr>Arial</vt:lpstr>
      <vt:lpstr>Kantoorthema</vt:lpstr>
      <vt:lpstr>Modellen en modelleren in de (concept) examenprogramma‘s</vt:lpstr>
      <vt:lpstr>Praktische info...</vt:lpstr>
      <vt:lpstr>Mogelijkheden van Coach 7</vt:lpstr>
      <vt:lpstr>Model in havo/ vwo</vt:lpstr>
      <vt:lpstr>Nieuwe kerndoelen 3h/v</vt:lpstr>
      <vt:lpstr>Concept Eindtermen - vmbo-gltl</vt:lpstr>
      <vt:lpstr>Concept Eindtermen – havo</vt:lpstr>
      <vt:lpstr>Concept eindtermen VWO</vt:lpstr>
      <vt:lpstr>PowerPoint-presentatie</vt:lpstr>
      <vt:lpstr>PowerPoint-presentatie</vt:lpstr>
      <vt:lpstr>Model onderdelen</vt:lpstr>
      <vt:lpstr>Modellen proberen</vt:lpstr>
      <vt:lpstr>Graag een 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 Mooldijk</cp:lastModifiedBy>
  <cp:revision>31</cp:revision>
  <dcterms:created xsi:type="dcterms:W3CDTF">2025-04-10T07:03:12Z</dcterms:created>
  <dcterms:modified xsi:type="dcterms:W3CDTF">2025-12-11T20:12:48Z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0x0101000647C8D7FD9045438532167F1C526012</vt:lpwstr>
  </property>
  <property fmtid="{D5CDD505-2E9C-101B-9397-08002B2CF9AE}" pid="3" name="MediaServiceImageTags">
    <vt:lpwstr/>
  </property>
</Properties>
</file>